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5" r:id="rId2"/>
  </p:sldMasterIdLst>
  <p:notesMasterIdLst>
    <p:notesMasterId r:id="rId42"/>
  </p:notesMasterIdLst>
  <p:sldIdLst>
    <p:sldId id="260" r:id="rId3"/>
    <p:sldId id="312" r:id="rId4"/>
    <p:sldId id="313" r:id="rId5"/>
    <p:sldId id="319" r:id="rId6"/>
    <p:sldId id="333" r:id="rId7"/>
    <p:sldId id="321" r:id="rId8"/>
    <p:sldId id="323" r:id="rId9"/>
    <p:sldId id="324" r:id="rId10"/>
    <p:sldId id="326" r:id="rId11"/>
    <p:sldId id="327" r:id="rId12"/>
    <p:sldId id="329" r:id="rId13"/>
    <p:sldId id="334" r:id="rId14"/>
    <p:sldId id="336" r:id="rId15"/>
    <p:sldId id="337" r:id="rId16"/>
    <p:sldId id="339" r:id="rId17"/>
    <p:sldId id="268" r:id="rId18"/>
    <p:sldId id="331" r:id="rId19"/>
    <p:sldId id="267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332" r:id="rId33"/>
    <p:sldId id="283" r:id="rId34"/>
    <p:sldId id="284" r:id="rId35"/>
    <p:sldId id="285" r:id="rId36"/>
    <p:sldId id="286" r:id="rId37"/>
    <p:sldId id="287" r:id="rId38"/>
    <p:sldId id="288" r:id="rId39"/>
    <p:sldId id="314" r:id="rId40"/>
    <p:sldId id="320" r:id="rId41"/>
  </p:sldIdLst>
  <p:sldSz cx="9144000" cy="5143500" type="screen16x9"/>
  <p:notesSz cx="6858000" cy="9144000"/>
  <p:embeddedFontLst>
    <p:embeddedFont>
      <p:font typeface="Anton" pitchFamily="2" charset="0"/>
      <p:regular r:id="rId43"/>
    </p:embeddedFont>
    <p:embeddedFont>
      <p:font typeface="Consolas" panose="020B0609020204030204" pitchFamily="49" charset="0"/>
      <p:regular r:id="rId44"/>
      <p:bold r:id="rId45"/>
      <p:italic r:id="rId46"/>
      <p:boldItalic r:id="rId47"/>
    </p:embeddedFont>
    <p:embeddedFont>
      <p:font typeface="Helvetica Neue" panose="020B0604020202020204" charset="0"/>
      <p:regular r:id="rId48"/>
      <p:bold r:id="rId49"/>
      <p:italic r:id="rId50"/>
      <p:boldItalic r:id="rId51"/>
    </p:embeddedFont>
    <p:embeddedFont>
      <p:font typeface="Helvetica Neue Light" panose="020B0604020202020204" charset="0"/>
      <p:regular r:id="rId52"/>
      <p:bold r:id="rId53"/>
      <p:italic r:id="rId54"/>
      <p:boldItalic r:id="rId55"/>
    </p:embeddedFont>
    <p:embeddedFont>
      <p:font typeface="Lato" panose="020F0502020204030203" pitchFamily="34" charset="0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FDCF38-77F1-4CAC-A3A9-C78D7D918EFC}" v="1" dt="2022-10-02T18:24:07.707"/>
  </p1510:revLst>
</p1510:revInfo>
</file>

<file path=ppt/tableStyles.xml><?xml version="1.0" encoding="utf-8"?>
<a:tblStyleLst xmlns:a="http://schemas.openxmlformats.org/drawingml/2006/main" def="{FB9F2782-25D4-4429-B3F4-CB03AAEB26B5}">
  <a:tblStyle styleId="{FB9F2782-25D4-4429-B3F4-CB03AAEB26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91" autoAdjust="0"/>
    <p:restoredTop sz="71981" autoAdjust="0"/>
  </p:normalViewPr>
  <p:slideViewPr>
    <p:cSldViewPr snapToGrid="0">
      <p:cViewPr varScale="1">
        <p:scale>
          <a:sx n="77" d="100"/>
          <a:sy n="77" d="100"/>
        </p:scale>
        <p:origin x="178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font" Target="fonts/font13.fntdata"/><Relationship Id="rId63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8" Type="http://schemas.openxmlformats.org/officeDocument/2006/relationships/font" Target="fonts/font16.fntdata"/><Relationship Id="rId5" Type="http://schemas.openxmlformats.org/officeDocument/2006/relationships/slide" Target="slides/slide3.xml"/><Relationship Id="rId61" Type="http://schemas.openxmlformats.org/officeDocument/2006/relationships/viewProps" Target="view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font" Target="fonts/font14.fntdata"/><Relationship Id="rId64" Type="http://schemas.microsoft.com/office/2016/11/relationships/changesInfo" Target="changesInfos/changesInfo1.xml"/><Relationship Id="rId8" Type="http://schemas.openxmlformats.org/officeDocument/2006/relationships/slide" Target="slides/slide6.xml"/><Relationship Id="rId51" Type="http://schemas.openxmlformats.org/officeDocument/2006/relationships/font" Target="fonts/font9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4.fntdata"/><Relationship Id="rId59" Type="http://schemas.openxmlformats.org/officeDocument/2006/relationships/font" Target="fonts/font17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2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7.fntdata"/><Relationship Id="rId57" Type="http://schemas.openxmlformats.org/officeDocument/2006/relationships/font" Target="fonts/font15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60" Type="http://schemas.openxmlformats.org/officeDocument/2006/relationships/presProps" Target="presProps.xml"/><Relationship Id="rId65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ge Angel PAEZ" userId="5867aea35a860aa4" providerId="LiveId" clId="{68FDCF38-77F1-4CAC-A3A9-C78D7D918EFC}"/>
    <pc:docChg chg="custSel delSld modSld">
      <pc:chgData name="Jorge Angel PAEZ" userId="5867aea35a860aa4" providerId="LiveId" clId="{68FDCF38-77F1-4CAC-A3A9-C78D7D918EFC}" dt="2022-10-02T18:58:36.116" v="144" actId="20577"/>
      <pc:docMkLst>
        <pc:docMk/>
      </pc:docMkLst>
      <pc:sldChg chg="modSp mod">
        <pc:chgData name="Jorge Angel PAEZ" userId="5867aea35a860aa4" providerId="LiveId" clId="{68FDCF38-77F1-4CAC-A3A9-C78D7D918EFC}" dt="2022-10-02T18:58:36.116" v="144" actId="20577"/>
        <pc:sldMkLst>
          <pc:docMk/>
          <pc:sldMk cId="0" sldId="260"/>
        </pc:sldMkLst>
        <pc:spChg chg="mod">
          <ac:chgData name="Jorge Angel PAEZ" userId="5867aea35a860aa4" providerId="LiveId" clId="{68FDCF38-77F1-4CAC-A3A9-C78D7D918EFC}" dt="2022-10-02T18:58:36.116" v="144" actId="20577"/>
          <ac:spMkLst>
            <pc:docMk/>
            <pc:sldMk cId="0" sldId="260"/>
            <ac:spMk id="184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48.321" v="130" actId="6549"/>
        <pc:sldMkLst>
          <pc:docMk/>
          <pc:sldMk cId="0" sldId="267"/>
        </pc:sldMkLst>
      </pc:sldChg>
      <pc:sldChg chg="modSp mod">
        <pc:chgData name="Jorge Angel PAEZ" userId="5867aea35a860aa4" providerId="LiveId" clId="{68FDCF38-77F1-4CAC-A3A9-C78D7D918EFC}" dt="2022-10-02T18:51:04.372" v="116" actId="20577"/>
        <pc:sldMkLst>
          <pc:docMk/>
          <pc:sldMk cId="0" sldId="273"/>
        </pc:sldMkLst>
        <pc:spChg chg="mod">
          <ac:chgData name="Jorge Angel PAEZ" userId="5867aea35a860aa4" providerId="LiveId" clId="{68FDCF38-77F1-4CAC-A3A9-C78D7D918EFC}" dt="2022-10-02T18:51:04.372" v="116" actId="20577"/>
          <ac:spMkLst>
            <pc:docMk/>
            <pc:sldMk cId="0" sldId="273"/>
            <ac:spMk id="324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1:01.986" v="113" actId="20577"/>
        <pc:sldMkLst>
          <pc:docMk/>
          <pc:sldMk cId="0" sldId="274"/>
        </pc:sldMkLst>
        <pc:spChg chg="mod">
          <ac:chgData name="Jorge Angel PAEZ" userId="5867aea35a860aa4" providerId="LiveId" clId="{68FDCF38-77F1-4CAC-A3A9-C78D7D918EFC}" dt="2022-10-02T18:51:01.986" v="113" actId="20577"/>
          <ac:spMkLst>
            <pc:docMk/>
            <pc:sldMk cId="0" sldId="274"/>
            <ac:spMk id="333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8.122" v="110" actId="20577"/>
        <pc:sldMkLst>
          <pc:docMk/>
          <pc:sldMk cId="0" sldId="275"/>
        </pc:sldMkLst>
        <pc:spChg chg="mod">
          <ac:chgData name="Jorge Angel PAEZ" userId="5867aea35a860aa4" providerId="LiveId" clId="{68FDCF38-77F1-4CAC-A3A9-C78D7D918EFC}" dt="2022-10-02T18:50:58.122" v="110" actId="20577"/>
          <ac:spMkLst>
            <pc:docMk/>
            <pc:sldMk cId="0" sldId="275"/>
            <ac:spMk id="341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1:18.372" v="119" actId="20577"/>
        <pc:sldMkLst>
          <pc:docMk/>
          <pc:sldMk cId="0" sldId="276"/>
        </pc:sldMkLst>
        <pc:spChg chg="mod">
          <ac:chgData name="Jorge Angel PAEZ" userId="5867aea35a860aa4" providerId="LiveId" clId="{68FDCF38-77F1-4CAC-A3A9-C78D7D918EFC}" dt="2022-10-02T18:51:18.372" v="119" actId="20577"/>
          <ac:spMkLst>
            <pc:docMk/>
            <pc:sldMk cId="0" sldId="276"/>
            <ac:spMk id="348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4.916" v="107" actId="20577"/>
        <pc:sldMkLst>
          <pc:docMk/>
          <pc:sldMk cId="0" sldId="277"/>
        </pc:sldMkLst>
        <pc:spChg chg="mod">
          <ac:chgData name="Jorge Angel PAEZ" userId="5867aea35a860aa4" providerId="LiveId" clId="{68FDCF38-77F1-4CAC-A3A9-C78D7D918EFC}" dt="2022-10-02T18:50:54.916" v="107" actId="20577"/>
          <ac:spMkLst>
            <pc:docMk/>
            <pc:sldMk cId="0" sldId="277"/>
            <ac:spMk id="356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1.107" v="104" actId="20577"/>
        <pc:sldMkLst>
          <pc:docMk/>
          <pc:sldMk cId="0" sldId="278"/>
        </pc:sldMkLst>
        <pc:spChg chg="mod">
          <ac:chgData name="Jorge Angel PAEZ" userId="5867aea35a860aa4" providerId="LiveId" clId="{68FDCF38-77F1-4CAC-A3A9-C78D7D918EFC}" dt="2022-10-02T18:50:51.107" v="104" actId="20577"/>
          <ac:spMkLst>
            <pc:docMk/>
            <pc:sldMk cId="0" sldId="278"/>
            <ac:spMk id="363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21.101" v="127" actId="20577"/>
        <pc:sldMkLst>
          <pc:docMk/>
          <pc:sldMk cId="0" sldId="279"/>
        </pc:sldMkLst>
      </pc:sldChg>
      <pc:sldChg chg="modSp mod">
        <pc:chgData name="Jorge Angel PAEZ" userId="5867aea35a860aa4" providerId="LiveId" clId="{68FDCF38-77F1-4CAC-A3A9-C78D7D918EFC}" dt="2022-10-02T18:51:36.914" v="125" actId="20577"/>
        <pc:sldMkLst>
          <pc:docMk/>
          <pc:sldMk cId="0" sldId="280"/>
        </pc:sldMkLst>
        <pc:spChg chg="mod">
          <ac:chgData name="Jorge Angel PAEZ" userId="5867aea35a860aa4" providerId="LiveId" clId="{68FDCF38-77F1-4CAC-A3A9-C78D7D918EFC}" dt="2022-10-02T18:51:36.914" v="125" actId="20577"/>
          <ac:spMkLst>
            <pc:docMk/>
            <pc:sldMk cId="0" sldId="280"/>
            <ac:spMk id="376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27.919" v="128" actId="6549"/>
        <pc:sldMkLst>
          <pc:docMk/>
          <pc:sldMk cId="0" sldId="283"/>
        </pc:sldMkLst>
      </pc:sldChg>
      <pc:sldChg chg="modNotesTx">
        <pc:chgData name="Jorge Angel PAEZ" userId="5867aea35a860aa4" providerId="LiveId" clId="{68FDCF38-77F1-4CAC-A3A9-C78D7D918EFC}" dt="2022-10-02T18:54:50.693" v="142" actId="6549"/>
        <pc:sldMkLst>
          <pc:docMk/>
          <pc:sldMk cId="0" sldId="319"/>
        </pc:sldMkLst>
      </pc:sldChg>
      <pc:sldChg chg="modNotesTx">
        <pc:chgData name="Jorge Angel PAEZ" userId="5867aea35a860aa4" providerId="LiveId" clId="{68FDCF38-77F1-4CAC-A3A9-C78D7D918EFC}" dt="2022-10-02T18:53:36.046" v="129" actId="6549"/>
        <pc:sldMkLst>
          <pc:docMk/>
          <pc:sldMk cId="0" sldId="320"/>
        </pc:sldMkLst>
      </pc:sldChg>
      <pc:sldChg chg="delSp mod modNotesTx">
        <pc:chgData name="Jorge Angel PAEZ" userId="5867aea35a860aa4" providerId="LiveId" clId="{68FDCF38-77F1-4CAC-A3A9-C78D7D918EFC}" dt="2022-10-02T18:54:41.372" v="140" actId="6549"/>
        <pc:sldMkLst>
          <pc:docMk/>
          <pc:sldMk cId="0" sldId="321"/>
        </pc:sldMkLst>
        <pc:picChg chg="del">
          <ac:chgData name="Jorge Angel PAEZ" userId="5867aea35a860aa4" providerId="LiveId" clId="{68FDCF38-77F1-4CAC-A3A9-C78D7D918EFC}" dt="2022-10-02T18:44:32.767" v="39" actId="478"/>
          <ac:picMkLst>
            <pc:docMk/>
            <pc:sldMk cId="0" sldId="321"/>
            <ac:picMk id="833" creationId="{00000000-0000-0000-0000-000000000000}"/>
          </ac:picMkLst>
        </pc:picChg>
      </pc:sldChg>
      <pc:sldChg chg="modNotesTx">
        <pc:chgData name="Jorge Angel PAEZ" userId="5867aea35a860aa4" providerId="LiveId" clId="{68FDCF38-77F1-4CAC-A3A9-C78D7D918EFC}" dt="2022-10-02T18:54:37.227" v="139" actId="6549"/>
        <pc:sldMkLst>
          <pc:docMk/>
          <pc:sldMk cId="0" sldId="323"/>
        </pc:sldMkLst>
      </pc:sldChg>
      <pc:sldChg chg="modNotesTx">
        <pc:chgData name="Jorge Angel PAEZ" userId="5867aea35a860aa4" providerId="LiveId" clId="{68FDCF38-77F1-4CAC-A3A9-C78D7D918EFC}" dt="2022-10-02T18:54:32.826" v="138" actId="6549"/>
        <pc:sldMkLst>
          <pc:docMk/>
          <pc:sldMk cId="0" sldId="324"/>
        </pc:sldMkLst>
      </pc:sldChg>
      <pc:sldChg chg="modNotesTx">
        <pc:chgData name="Jorge Angel PAEZ" userId="5867aea35a860aa4" providerId="LiveId" clId="{68FDCF38-77F1-4CAC-A3A9-C78D7D918EFC}" dt="2022-10-02T18:54:28.941" v="137" actId="6549"/>
        <pc:sldMkLst>
          <pc:docMk/>
          <pc:sldMk cId="0" sldId="326"/>
        </pc:sldMkLst>
      </pc:sldChg>
      <pc:sldChg chg="modNotesTx">
        <pc:chgData name="Jorge Angel PAEZ" userId="5867aea35a860aa4" providerId="LiveId" clId="{68FDCF38-77F1-4CAC-A3A9-C78D7D918EFC}" dt="2022-10-02T18:54:24.092" v="136" actId="6549"/>
        <pc:sldMkLst>
          <pc:docMk/>
          <pc:sldMk cId="0" sldId="327"/>
        </pc:sldMkLst>
      </pc:sldChg>
      <pc:sldChg chg="modNotesTx">
        <pc:chgData name="Jorge Angel PAEZ" userId="5867aea35a860aa4" providerId="LiveId" clId="{68FDCF38-77F1-4CAC-A3A9-C78D7D918EFC}" dt="2022-10-02T18:54:19.397" v="135" actId="6549"/>
        <pc:sldMkLst>
          <pc:docMk/>
          <pc:sldMk cId="0" sldId="329"/>
        </pc:sldMkLst>
      </pc:sldChg>
      <pc:sldChg chg="del">
        <pc:chgData name="Jorge Angel PAEZ" userId="5867aea35a860aa4" providerId="LiveId" clId="{68FDCF38-77F1-4CAC-A3A9-C78D7D918EFC}" dt="2022-10-02T18:52:57.286" v="126" actId="47"/>
        <pc:sldMkLst>
          <pc:docMk/>
          <pc:sldMk cId="1594011694" sldId="330"/>
        </pc:sldMkLst>
      </pc:sldChg>
      <pc:sldChg chg="delSp mod modNotesTx">
        <pc:chgData name="Jorge Angel PAEZ" userId="5867aea35a860aa4" providerId="LiveId" clId="{68FDCF38-77F1-4CAC-A3A9-C78D7D918EFC}" dt="2022-10-02T18:54:45.430" v="141" actId="6549"/>
        <pc:sldMkLst>
          <pc:docMk/>
          <pc:sldMk cId="0" sldId="333"/>
        </pc:sldMkLst>
        <pc:picChg chg="del">
          <ac:chgData name="Jorge Angel PAEZ" userId="5867aea35a860aa4" providerId="LiveId" clId="{68FDCF38-77F1-4CAC-A3A9-C78D7D918EFC}" dt="2022-10-02T18:44:21.547" v="38" actId="478"/>
          <ac:picMkLst>
            <pc:docMk/>
            <pc:sldMk cId="0" sldId="333"/>
            <ac:picMk id="825" creationId="{00000000-0000-0000-0000-000000000000}"/>
          </ac:picMkLst>
        </pc:picChg>
      </pc:sldChg>
      <pc:sldChg chg="modSp mod modNotesTx">
        <pc:chgData name="Jorge Angel PAEZ" userId="5867aea35a860aa4" providerId="LiveId" clId="{68FDCF38-77F1-4CAC-A3A9-C78D7D918EFC}" dt="2022-10-02T18:54:13.516" v="134" actId="6549"/>
        <pc:sldMkLst>
          <pc:docMk/>
          <pc:sldMk cId="0" sldId="334"/>
        </pc:sldMkLst>
        <pc:graphicFrameChg chg="mod modGraphic">
          <ac:chgData name="Jorge Angel PAEZ" userId="5867aea35a860aa4" providerId="LiveId" clId="{68FDCF38-77F1-4CAC-A3A9-C78D7D918EFC}" dt="2022-10-02T18:25:15.170" v="37" actId="207"/>
          <ac:graphicFrameMkLst>
            <pc:docMk/>
            <pc:sldMk cId="0" sldId="334"/>
            <ac:graphicFrameMk id="920" creationId="{00000000-0000-0000-0000-000000000000}"/>
          </ac:graphicFrameMkLst>
        </pc:graphicFrameChg>
      </pc:sldChg>
      <pc:sldChg chg="modSp mod modNotesTx">
        <pc:chgData name="Jorge Angel PAEZ" userId="5867aea35a860aa4" providerId="LiveId" clId="{68FDCF38-77F1-4CAC-A3A9-C78D7D918EFC}" dt="2022-10-02T18:54:07.236" v="133" actId="6549"/>
        <pc:sldMkLst>
          <pc:docMk/>
          <pc:sldMk cId="0" sldId="336"/>
        </pc:sldMkLst>
        <pc:spChg chg="mod">
          <ac:chgData name="Jorge Angel PAEZ" userId="5867aea35a860aa4" providerId="LiveId" clId="{68FDCF38-77F1-4CAC-A3A9-C78D7D918EFC}" dt="2022-10-02T18:47:27.581" v="44" actId="404"/>
          <ac:spMkLst>
            <pc:docMk/>
            <pc:sldMk cId="0" sldId="336"/>
            <ac:spMk id="933" creationId="{00000000-0000-0000-0000-000000000000}"/>
          </ac:spMkLst>
        </pc:spChg>
      </pc:sldChg>
      <pc:sldChg chg="modSp mod modNotesTx">
        <pc:chgData name="Jorge Angel PAEZ" userId="5867aea35a860aa4" providerId="LiveId" clId="{68FDCF38-77F1-4CAC-A3A9-C78D7D918EFC}" dt="2022-10-02T18:54:01.796" v="132" actId="6549"/>
        <pc:sldMkLst>
          <pc:docMk/>
          <pc:sldMk cId="0" sldId="337"/>
        </pc:sldMkLst>
        <pc:graphicFrameChg chg="modGraphic">
          <ac:chgData name="Jorge Angel PAEZ" userId="5867aea35a860aa4" providerId="LiveId" clId="{68FDCF38-77F1-4CAC-A3A9-C78D7D918EFC}" dt="2022-10-02T18:19:23.160" v="8" actId="20577"/>
          <ac:graphicFrameMkLst>
            <pc:docMk/>
            <pc:sldMk cId="0" sldId="337"/>
            <ac:graphicFrameMk id="942" creationId="{00000000-0000-0000-0000-000000000000}"/>
          </ac:graphicFrameMkLst>
        </pc:graphicFrameChg>
      </pc:sldChg>
      <pc:sldChg chg="del">
        <pc:chgData name="Jorge Angel PAEZ" userId="5867aea35a860aa4" providerId="LiveId" clId="{68FDCF38-77F1-4CAC-A3A9-C78D7D918EFC}" dt="2022-10-02T18:19:32.887" v="9" actId="47"/>
        <pc:sldMkLst>
          <pc:docMk/>
          <pc:sldMk cId="0" sldId="338"/>
        </pc:sldMkLst>
      </pc:sldChg>
      <pc:sldChg chg="modNotesTx">
        <pc:chgData name="Jorge Angel PAEZ" userId="5867aea35a860aa4" providerId="LiveId" clId="{68FDCF38-77F1-4CAC-A3A9-C78D7D918EFC}" dt="2022-10-02T18:53:56.316" v="131" actId="6549"/>
        <pc:sldMkLst>
          <pc:docMk/>
          <pc:sldMk cId="1105671024" sldId="339"/>
        </pc:sldMkLst>
      </pc:sldChg>
    </pc:docChg>
  </pc:docChgLst>
  <pc:docChgLst>
    <pc:chgData name="Jorge Angel PAEZ" userId="5867aea35a860aa4" providerId="LiveId" clId="{EBE06F25-2450-4CE4-AAD5-793AF49F5559}"/>
    <pc:docChg chg="undo custSel addSld delSld modSld sldOrd">
      <pc:chgData name="Jorge Angel PAEZ" userId="5867aea35a860aa4" providerId="LiveId" clId="{EBE06F25-2450-4CE4-AAD5-793AF49F5559}" dt="2022-09-27T22:10:42.398" v="982"/>
      <pc:docMkLst>
        <pc:docMk/>
      </pc:docMkLst>
      <pc:sldChg chg="modSp mod">
        <pc:chgData name="Jorge Angel PAEZ" userId="5867aea35a860aa4" providerId="LiveId" clId="{EBE06F25-2450-4CE4-AAD5-793AF49F5559}" dt="2022-09-27T19:28:21.254" v="36" actId="20577"/>
        <pc:sldMkLst>
          <pc:docMk/>
          <pc:sldMk cId="0" sldId="260"/>
        </pc:sldMkLst>
        <pc:spChg chg="mod">
          <ac:chgData name="Jorge Angel PAEZ" userId="5867aea35a860aa4" providerId="LiveId" clId="{EBE06F25-2450-4CE4-AAD5-793AF49F5559}" dt="2022-09-27T19:28:21.254" v="36" actId="20577"/>
          <ac:spMkLst>
            <pc:docMk/>
            <pc:sldMk cId="0" sldId="260"/>
            <ac:spMk id="184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265"/>
        </pc:sldMkLst>
      </pc:sldChg>
      <pc:sldChg chg="modSp add del mod setBg modNotes">
        <pc:chgData name="Jorge Angel PAEZ" userId="5867aea35a860aa4" providerId="LiveId" clId="{EBE06F25-2450-4CE4-AAD5-793AF49F5559}" dt="2022-09-27T19:30:07.604" v="40" actId="207"/>
        <pc:sldMkLst>
          <pc:docMk/>
          <pc:sldMk cId="0" sldId="266"/>
        </pc:sldMkLst>
        <pc:spChg chg="mod">
          <ac:chgData name="Jorge Angel PAEZ" userId="5867aea35a860aa4" providerId="LiveId" clId="{EBE06F25-2450-4CE4-AAD5-793AF49F5559}" dt="2022-09-27T19:30:07.604" v="40" actId="207"/>
          <ac:spMkLst>
            <pc:docMk/>
            <pc:sldMk cId="0" sldId="266"/>
            <ac:spMk id="314" creationId="{00000000-0000-0000-0000-000000000000}"/>
          </ac:spMkLst>
        </pc:spChg>
      </pc:sldChg>
      <pc:sldChg chg="modSp add del mod setBg modNotes">
        <pc:chgData name="Jorge Angel PAEZ" userId="5867aea35a860aa4" providerId="LiveId" clId="{EBE06F25-2450-4CE4-AAD5-793AF49F5559}" dt="2022-09-27T19:30:17.219" v="43" actId="207"/>
        <pc:sldMkLst>
          <pc:docMk/>
          <pc:sldMk cId="0" sldId="267"/>
        </pc:sldMkLst>
        <pc:spChg chg="mod">
          <ac:chgData name="Jorge Angel PAEZ" userId="5867aea35a860aa4" providerId="LiveId" clId="{EBE06F25-2450-4CE4-AAD5-793AF49F5559}" dt="2022-09-27T19:30:17.219" v="43" actId="207"/>
          <ac:spMkLst>
            <pc:docMk/>
            <pc:sldMk cId="0" sldId="267"/>
            <ac:spMk id="319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19:40:34.284" v="324" actId="207"/>
        <pc:sldMkLst>
          <pc:docMk/>
          <pc:sldMk cId="0" sldId="268"/>
        </pc:sldMkLst>
        <pc:spChg chg="mod">
          <ac:chgData name="Jorge Angel PAEZ" userId="5867aea35a860aa4" providerId="LiveId" clId="{EBE06F25-2450-4CE4-AAD5-793AF49F5559}" dt="2022-09-27T19:40:34.284" v="324" actId="207"/>
          <ac:spMkLst>
            <pc:docMk/>
            <pc:sldMk cId="0" sldId="268"/>
            <ac:spMk id="325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8:26.174" v="289" actId="478"/>
          <ac:picMkLst>
            <pc:docMk/>
            <pc:sldMk cId="0" sldId="268"/>
            <ac:picMk id="326" creationId="{00000000-0000-0000-0000-000000000000}"/>
          </ac:picMkLst>
        </pc:picChg>
        <pc:picChg chg="mod">
          <ac:chgData name="Jorge Angel PAEZ" userId="5867aea35a860aa4" providerId="LiveId" clId="{EBE06F25-2450-4CE4-AAD5-793AF49F5559}" dt="2022-09-27T19:40:21.094" v="316" actId="1076"/>
          <ac:picMkLst>
            <pc:docMk/>
            <pc:sldMk cId="0" sldId="268"/>
            <ac:picMk id="327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19:41:30.314" v="335" actId="478"/>
        <pc:sldMkLst>
          <pc:docMk/>
          <pc:sldMk cId="0" sldId="269"/>
        </pc:sldMkLst>
        <pc:spChg chg="mod">
          <ac:chgData name="Jorge Angel PAEZ" userId="5867aea35a860aa4" providerId="LiveId" clId="{EBE06F25-2450-4CE4-AAD5-793AF49F5559}" dt="2022-09-27T19:40:51.672" v="326" actId="114"/>
          <ac:spMkLst>
            <pc:docMk/>
            <pc:sldMk cId="0" sldId="269"/>
            <ac:spMk id="33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30.314" v="335" actId="478"/>
          <ac:picMkLst>
            <pc:docMk/>
            <pc:sldMk cId="0" sldId="269"/>
            <ac:picMk id="333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19:41:27.072" v="334" actId="478"/>
        <pc:sldMkLst>
          <pc:docMk/>
          <pc:sldMk cId="0" sldId="270"/>
        </pc:sldMkLst>
        <pc:spChg chg="mod">
          <ac:chgData name="Jorge Angel PAEZ" userId="5867aea35a860aa4" providerId="LiveId" clId="{EBE06F25-2450-4CE4-AAD5-793AF49F5559}" dt="2022-09-27T19:40:58.589" v="328" actId="207"/>
          <ac:spMkLst>
            <pc:docMk/>
            <pc:sldMk cId="0" sldId="270"/>
            <ac:spMk id="33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27.072" v="334" actId="478"/>
          <ac:picMkLst>
            <pc:docMk/>
            <pc:sldMk cId="0" sldId="270"/>
            <ac:picMk id="340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3:17.363" v="973" actId="47"/>
        <pc:sldMkLst>
          <pc:docMk/>
          <pc:sldMk cId="0" sldId="271"/>
        </pc:sldMkLst>
        <pc:spChg chg="mod">
          <ac:chgData name="Jorge Angel PAEZ" userId="5867aea35a860aa4" providerId="LiveId" clId="{EBE06F25-2450-4CE4-AAD5-793AF49F5559}" dt="2022-09-27T19:41:08.561" v="330" actId="114"/>
          <ac:spMkLst>
            <pc:docMk/>
            <pc:sldMk cId="0" sldId="271"/>
            <ac:spMk id="347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41:21.854" v="332" actId="478"/>
          <ac:spMkLst>
            <pc:docMk/>
            <pc:sldMk cId="0" sldId="271"/>
            <ac:spMk id="35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24.174" v="333" actId="478"/>
          <ac:picMkLst>
            <pc:docMk/>
            <pc:sldMk cId="0" sldId="271"/>
            <ac:picMk id="348" creationId="{00000000-0000-0000-0000-000000000000}"/>
          </ac:picMkLst>
        </pc:picChg>
      </pc:sldChg>
      <pc:sldChg chg="modSp add mod setBg modNotes">
        <pc:chgData name="Jorge Angel PAEZ" userId="5867aea35a860aa4" providerId="LiveId" clId="{EBE06F25-2450-4CE4-AAD5-793AF49F5559}" dt="2022-09-27T19:41:39.057" v="337" actId="207"/>
        <pc:sldMkLst>
          <pc:docMk/>
          <pc:sldMk cId="0" sldId="272"/>
        </pc:sldMkLst>
        <pc:spChg chg="mod">
          <ac:chgData name="Jorge Angel PAEZ" userId="5867aea35a860aa4" providerId="LiveId" clId="{EBE06F25-2450-4CE4-AAD5-793AF49F5559}" dt="2022-09-27T19:41:39.057" v="337" actId="207"/>
          <ac:spMkLst>
            <pc:docMk/>
            <pc:sldMk cId="0" sldId="272"/>
            <ac:spMk id="357" creationId="{00000000-0000-0000-0000-000000000000}"/>
          </ac:spMkLst>
        </pc:spChg>
      </pc:sldChg>
      <pc:sldChg chg="modSp add del mod">
        <pc:chgData name="Jorge Angel PAEZ" userId="5867aea35a860aa4" providerId="LiveId" clId="{EBE06F25-2450-4CE4-AAD5-793AF49F5559}" dt="2022-09-27T19:41:57.977" v="343" actId="47"/>
        <pc:sldMkLst>
          <pc:docMk/>
          <pc:sldMk cId="0" sldId="273"/>
        </pc:sldMkLst>
        <pc:spChg chg="mod">
          <ac:chgData name="Jorge Angel PAEZ" userId="5867aea35a860aa4" providerId="LiveId" clId="{EBE06F25-2450-4CE4-AAD5-793AF49F5559}" dt="2022-09-27T19:41:50.544" v="342" actId="114"/>
          <ac:spMkLst>
            <pc:docMk/>
            <pc:sldMk cId="0" sldId="273"/>
            <ac:spMk id="362" creationId="{00000000-0000-0000-0000-000000000000}"/>
          </ac:spMkLst>
        </pc:spChg>
      </pc:sldChg>
      <pc:sldChg chg="delSp modSp add del mod setBg modNotes">
        <pc:chgData name="Jorge Angel PAEZ" userId="5867aea35a860aa4" providerId="LiveId" clId="{EBE06F25-2450-4CE4-AAD5-793AF49F5559}" dt="2022-09-27T21:05:24.195" v="926" actId="478"/>
        <pc:sldMkLst>
          <pc:docMk/>
          <pc:sldMk cId="0" sldId="274"/>
        </pc:sldMkLst>
        <pc:spChg chg="mod">
          <ac:chgData name="Jorge Angel PAEZ" userId="5867aea35a860aa4" providerId="LiveId" clId="{EBE06F25-2450-4CE4-AAD5-793AF49F5559}" dt="2022-09-27T19:42:09.084" v="345" actId="114"/>
          <ac:spMkLst>
            <pc:docMk/>
            <pc:sldMk cId="0" sldId="274"/>
            <ac:spMk id="388" creationId="{00000000-0000-0000-0000-000000000000}"/>
          </ac:spMkLst>
        </pc:spChg>
        <pc:spChg chg="del">
          <ac:chgData name="Jorge Angel PAEZ" userId="5867aea35a860aa4" providerId="LiveId" clId="{EBE06F25-2450-4CE4-AAD5-793AF49F5559}" dt="2022-09-27T19:42:11.774" v="346" actId="478"/>
          <ac:spMkLst>
            <pc:docMk/>
            <pc:sldMk cId="0" sldId="274"/>
            <ac:spMk id="39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1:05:24.195" v="926" actId="478"/>
          <ac:picMkLst>
            <pc:docMk/>
            <pc:sldMk cId="0" sldId="274"/>
            <ac:picMk id="390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21:09.349" v="762" actId="47"/>
        <pc:sldMkLst>
          <pc:docMk/>
          <pc:sldMk cId="0" sldId="275"/>
        </pc:sldMkLst>
        <pc:spChg chg="mod">
          <ac:chgData name="Jorge Angel PAEZ" userId="5867aea35a860aa4" providerId="LiveId" clId="{EBE06F25-2450-4CE4-AAD5-793AF49F5559}" dt="2022-09-27T19:42:29.864" v="351" actId="1076"/>
          <ac:spMkLst>
            <pc:docMk/>
            <pc:sldMk cId="0" sldId="275"/>
            <ac:spMk id="398" creationId="{00000000-0000-0000-0000-000000000000}"/>
          </ac:spMkLst>
        </pc:spChg>
        <pc:spChg chg="del">
          <ac:chgData name="Jorge Angel PAEZ" userId="5867aea35a860aa4" providerId="LiveId" clId="{EBE06F25-2450-4CE4-AAD5-793AF49F5559}" dt="2022-09-27T19:42:36.746" v="353" actId="478"/>
          <ac:spMkLst>
            <pc:docMk/>
            <pc:sldMk cId="0" sldId="275"/>
            <ac:spMk id="40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2:32.108" v="352" actId="478"/>
          <ac:picMkLst>
            <pc:docMk/>
            <pc:sldMk cId="0" sldId="275"/>
            <ac:picMk id="402" creationId="{00000000-0000-0000-0000-000000000000}"/>
          </ac:picMkLst>
        </pc:picChg>
      </pc:sldChg>
      <pc:sldChg chg="add del">
        <pc:chgData name="Jorge Angel PAEZ" userId="5867aea35a860aa4" providerId="LiveId" clId="{EBE06F25-2450-4CE4-AAD5-793AF49F5559}" dt="2022-09-27T19:42:43.828" v="354" actId="47"/>
        <pc:sldMkLst>
          <pc:docMk/>
          <pc:sldMk cId="0" sldId="276"/>
        </pc:sldMkLst>
      </pc:sldChg>
      <pc:sldChg chg="delSp modSp add del mod">
        <pc:chgData name="Jorge Angel PAEZ" userId="5867aea35a860aa4" providerId="LiveId" clId="{EBE06F25-2450-4CE4-AAD5-793AF49F5559}" dt="2022-09-27T20:21:09.349" v="762" actId="47"/>
        <pc:sldMkLst>
          <pc:docMk/>
          <pc:sldMk cId="0" sldId="277"/>
        </pc:sldMkLst>
        <pc:spChg chg="mod">
          <ac:chgData name="Jorge Angel PAEZ" userId="5867aea35a860aa4" providerId="LiveId" clId="{EBE06F25-2450-4CE4-AAD5-793AF49F5559}" dt="2022-09-27T19:43:19.926" v="359" actId="1076"/>
          <ac:spMkLst>
            <pc:docMk/>
            <pc:sldMk cId="0" sldId="277"/>
            <ac:spMk id="41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56:22.995" v="403" actId="207"/>
          <ac:spMkLst>
            <pc:docMk/>
            <pc:sldMk cId="0" sldId="277"/>
            <ac:spMk id="41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3:22.064" v="360" actId="478"/>
          <ac:picMkLst>
            <pc:docMk/>
            <pc:sldMk cId="0" sldId="277"/>
            <ac:picMk id="419" creationId="{00000000-0000-0000-0000-000000000000}"/>
          </ac:picMkLst>
        </pc:picChg>
      </pc:sldChg>
      <pc:sldChg chg="add del">
        <pc:chgData name="Jorge Angel PAEZ" userId="5867aea35a860aa4" providerId="LiveId" clId="{EBE06F25-2450-4CE4-AAD5-793AF49F5559}" dt="2022-09-27T19:44:05.104" v="361" actId="47"/>
        <pc:sldMkLst>
          <pc:docMk/>
          <pc:sldMk cId="0" sldId="278"/>
        </pc:sldMkLst>
      </pc:sldChg>
      <pc:sldChg chg="add del setBg modNotes">
        <pc:chgData name="Jorge Angel PAEZ" userId="5867aea35a860aa4" providerId="LiveId" clId="{EBE06F25-2450-4CE4-AAD5-793AF49F5559}" dt="2022-09-27T19:44:08.255" v="362" actId="47"/>
        <pc:sldMkLst>
          <pc:docMk/>
          <pc:sldMk cId="0" sldId="279"/>
        </pc:sldMkLst>
      </pc:sldChg>
      <pc:sldChg chg="modSp add del mod setBg modNotes">
        <pc:chgData name="Jorge Angel PAEZ" userId="5867aea35a860aa4" providerId="LiveId" clId="{EBE06F25-2450-4CE4-AAD5-793AF49F5559}" dt="2022-09-27T20:20:53.611" v="761" actId="207"/>
        <pc:sldMkLst>
          <pc:docMk/>
          <pc:sldMk cId="0" sldId="280"/>
        </pc:sldMkLst>
        <pc:spChg chg="mod">
          <ac:chgData name="Jorge Angel PAEZ" userId="5867aea35a860aa4" providerId="LiveId" clId="{EBE06F25-2450-4CE4-AAD5-793AF49F5559}" dt="2022-09-27T20:20:53.611" v="761" actId="207"/>
          <ac:spMkLst>
            <pc:docMk/>
            <pc:sldMk cId="0" sldId="280"/>
            <ac:spMk id="459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19:55:41.334" v="401" actId="478"/>
        <pc:sldMkLst>
          <pc:docMk/>
          <pc:sldMk cId="0" sldId="281"/>
        </pc:sldMkLst>
        <pc:spChg chg="mod">
          <ac:chgData name="Jorge Angel PAEZ" userId="5867aea35a860aa4" providerId="LiveId" clId="{EBE06F25-2450-4CE4-AAD5-793AF49F5559}" dt="2022-09-27T19:54:43.437" v="366" actId="1076"/>
          <ac:spMkLst>
            <pc:docMk/>
            <pc:sldMk cId="0" sldId="281"/>
            <ac:spMk id="464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55:27.059" v="396" actId="20577"/>
          <ac:spMkLst>
            <pc:docMk/>
            <pc:sldMk cId="0" sldId="281"/>
            <ac:spMk id="465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6.528" v="399" actId="478"/>
          <ac:spMkLst>
            <pc:docMk/>
            <pc:sldMk cId="0" sldId="281"/>
            <ac:spMk id="467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5.279" v="398" actId="478"/>
          <ac:spMkLst>
            <pc:docMk/>
            <pc:sldMk cId="0" sldId="281"/>
            <ac:spMk id="468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4.174" v="397" actId="478"/>
          <ac:spMkLst>
            <pc:docMk/>
            <pc:sldMk cId="0" sldId="281"/>
            <ac:spMk id="46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55:41.334" v="401" actId="478"/>
          <ac:picMkLst>
            <pc:docMk/>
            <pc:sldMk cId="0" sldId="281"/>
            <ac:picMk id="466" creationId="{00000000-0000-0000-0000-000000000000}"/>
          </ac:picMkLst>
        </pc:picChg>
        <pc:cxnChg chg="mod">
          <ac:chgData name="Jorge Angel PAEZ" userId="5867aea35a860aa4" providerId="LiveId" clId="{EBE06F25-2450-4CE4-AAD5-793AF49F5559}" dt="2022-09-27T19:55:39.342" v="400" actId="1076"/>
          <ac:cxnSpMkLst>
            <pc:docMk/>
            <pc:sldMk cId="0" sldId="281"/>
            <ac:cxnSpMk id="471" creationId="{00000000-0000-0000-0000-000000000000}"/>
          </ac:cxnSpMkLst>
        </pc:cxnChg>
      </pc:sldChg>
      <pc:sldChg chg="delSp modSp add del mod">
        <pc:chgData name="Jorge Angel PAEZ" userId="5867aea35a860aa4" providerId="LiveId" clId="{EBE06F25-2450-4CE4-AAD5-793AF49F5559}" dt="2022-09-27T20:01:43.324" v="431" actId="478"/>
        <pc:sldMkLst>
          <pc:docMk/>
          <pc:sldMk cId="0" sldId="282"/>
        </pc:sldMkLst>
        <pc:spChg chg="mod">
          <ac:chgData name="Jorge Angel PAEZ" userId="5867aea35a860aa4" providerId="LiveId" clId="{EBE06F25-2450-4CE4-AAD5-793AF49F5559}" dt="2022-09-27T20:01:29.032" v="428" actId="114"/>
          <ac:spMkLst>
            <pc:docMk/>
            <pc:sldMk cId="0" sldId="282"/>
            <ac:spMk id="476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1:39.044" v="430" actId="207"/>
          <ac:spMkLst>
            <pc:docMk/>
            <pc:sldMk cId="0" sldId="282"/>
            <ac:spMk id="47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1:43.324" v="431" actId="478"/>
          <ac:picMkLst>
            <pc:docMk/>
            <pc:sldMk cId="0" sldId="282"/>
            <ac:picMk id="479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4:29.802" v="977" actId="20577"/>
        <pc:sldMkLst>
          <pc:docMk/>
          <pc:sldMk cId="0" sldId="283"/>
        </pc:sldMkLst>
        <pc:spChg chg="mod">
          <ac:chgData name="Jorge Angel PAEZ" userId="5867aea35a860aa4" providerId="LiveId" clId="{EBE06F25-2450-4CE4-AAD5-793AF49F5559}" dt="2022-09-27T20:20:36.874" v="759" actId="20577"/>
          <ac:spMkLst>
            <pc:docMk/>
            <pc:sldMk cId="0" sldId="283"/>
            <ac:spMk id="484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2:20.349" v="464" actId="207"/>
          <ac:spMkLst>
            <pc:docMk/>
            <pc:sldMk cId="0" sldId="283"/>
            <ac:spMk id="48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2:04:29.802" v="977" actId="20577"/>
          <ac:spMkLst>
            <pc:docMk/>
            <pc:sldMk cId="0" sldId="283"/>
            <ac:spMk id="486" creationId="{00000000-0000-0000-0000-000000000000}"/>
          </ac:spMkLst>
        </pc:spChg>
        <pc:picChg chg="del mod">
          <ac:chgData name="Jorge Angel PAEZ" userId="5867aea35a860aa4" providerId="LiveId" clId="{EBE06F25-2450-4CE4-AAD5-793AF49F5559}" dt="2022-09-27T20:03:31.906" v="502" actId="478"/>
          <ac:picMkLst>
            <pc:docMk/>
            <pc:sldMk cId="0" sldId="283"/>
            <ac:picMk id="487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20:11.673" v="758" actId="114"/>
        <pc:sldMkLst>
          <pc:docMk/>
          <pc:sldMk cId="0" sldId="284"/>
        </pc:sldMkLst>
        <pc:spChg chg="mod">
          <ac:chgData name="Jorge Angel PAEZ" userId="5867aea35a860aa4" providerId="LiveId" clId="{EBE06F25-2450-4CE4-AAD5-793AF49F5559}" dt="2022-09-27T20:20:11.673" v="758" actId="114"/>
          <ac:spMkLst>
            <pc:docMk/>
            <pc:sldMk cId="0" sldId="284"/>
            <ac:spMk id="49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3:21.974" v="499" actId="207"/>
          <ac:spMkLst>
            <pc:docMk/>
            <pc:sldMk cId="0" sldId="284"/>
            <ac:spMk id="49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3:26.964" v="500" actId="478"/>
          <ac:picMkLst>
            <pc:docMk/>
            <pc:sldMk cId="0" sldId="284"/>
            <ac:picMk id="495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1:59.958" v="972" actId="20577"/>
        <pc:sldMkLst>
          <pc:docMk/>
          <pc:sldMk cId="0" sldId="285"/>
        </pc:sldMkLst>
        <pc:spChg chg="mod">
          <ac:chgData name="Jorge Angel PAEZ" userId="5867aea35a860aa4" providerId="LiveId" clId="{EBE06F25-2450-4CE4-AAD5-793AF49F5559}" dt="2022-09-27T20:26:12.924" v="773" actId="14100"/>
          <ac:spMkLst>
            <pc:docMk/>
            <pc:sldMk cId="0" sldId="285"/>
            <ac:spMk id="407" creationId="{00000000-0000-0000-0000-000000000000}"/>
          </ac:spMkLst>
        </pc:spChg>
        <pc:graphicFrameChg chg="mod modGraphic">
          <ac:chgData name="Jorge Angel PAEZ" userId="5867aea35a860aa4" providerId="LiveId" clId="{EBE06F25-2450-4CE4-AAD5-793AF49F5559}" dt="2022-09-27T22:01:59.958" v="972" actId="20577"/>
          <ac:graphicFrameMkLst>
            <pc:docMk/>
            <pc:sldMk cId="0" sldId="285"/>
            <ac:graphicFrameMk id="410" creationId="{00000000-0000-0000-0000-000000000000}"/>
          </ac:graphicFrameMkLst>
        </pc:graphicFrameChg>
        <pc:picChg chg="del">
          <ac:chgData name="Jorge Angel PAEZ" userId="5867aea35a860aa4" providerId="LiveId" clId="{EBE06F25-2450-4CE4-AAD5-793AF49F5559}" dt="2022-09-27T20:26:16.434" v="775" actId="478"/>
          <ac:picMkLst>
            <pc:docMk/>
            <pc:sldMk cId="0" sldId="285"/>
            <ac:picMk id="408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26:14.534" v="774" actId="478"/>
          <ac:picMkLst>
            <pc:docMk/>
            <pc:sldMk cId="0" sldId="285"/>
            <ac:picMk id="409" creationId="{00000000-0000-0000-0000-000000000000}"/>
          </ac:picMkLst>
        </pc:picChg>
      </pc:sldChg>
      <pc:sldChg chg="modSp add del mod setBg modNotes">
        <pc:chgData name="Jorge Angel PAEZ" userId="5867aea35a860aa4" providerId="LiveId" clId="{EBE06F25-2450-4CE4-AAD5-793AF49F5559}" dt="2022-09-27T20:05:07.887" v="541" actId="114"/>
        <pc:sldMkLst>
          <pc:docMk/>
          <pc:sldMk cId="0" sldId="286"/>
        </pc:sldMkLst>
        <pc:spChg chg="mod">
          <ac:chgData name="Jorge Angel PAEZ" userId="5867aea35a860aa4" providerId="LiveId" clId="{EBE06F25-2450-4CE4-AAD5-793AF49F5559}" dt="2022-09-27T20:05:07.887" v="541" actId="114"/>
          <ac:spMkLst>
            <pc:docMk/>
            <pc:sldMk cId="0" sldId="286"/>
            <ac:spMk id="507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21:05:36.783" v="941" actId="20577"/>
        <pc:sldMkLst>
          <pc:docMk/>
          <pc:sldMk cId="0" sldId="287"/>
        </pc:sldMkLst>
        <pc:spChg chg="mod">
          <ac:chgData name="Jorge Angel PAEZ" userId="5867aea35a860aa4" providerId="LiveId" clId="{EBE06F25-2450-4CE4-AAD5-793AF49F5559}" dt="2022-09-27T20:04:13.124" v="516" actId="1076"/>
          <ac:spMkLst>
            <pc:docMk/>
            <pc:sldMk cId="0" sldId="287"/>
            <ac:spMk id="51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4:27.689" v="518" actId="207"/>
          <ac:spMkLst>
            <pc:docMk/>
            <pc:sldMk cId="0" sldId="287"/>
            <ac:spMk id="513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1:05:36.783" v="941" actId="20577"/>
          <ac:spMkLst>
            <pc:docMk/>
            <pc:sldMk cId="0" sldId="287"/>
            <ac:spMk id="51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4:29.534" v="519" actId="478"/>
          <ac:picMkLst>
            <pc:docMk/>
            <pc:sldMk cId="0" sldId="287"/>
            <ac:picMk id="515" creationId="{00000000-0000-0000-0000-000000000000}"/>
          </ac:picMkLst>
        </pc:picChg>
      </pc:sldChg>
      <pc:sldChg chg="delSp modSp add del mod ord setBg">
        <pc:chgData name="Jorge Angel PAEZ" userId="5867aea35a860aa4" providerId="LiveId" clId="{EBE06F25-2450-4CE4-AAD5-793AF49F5559}" dt="2022-09-27T20:04:58.235" v="538"/>
        <pc:sldMkLst>
          <pc:docMk/>
          <pc:sldMk cId="0" sldId="288"/>
        </pc:sldMkLst>
        <pc:spChg chg="mod">
          <ac:chgData name="Jorge Angel PAEZ" userId="5867aea35a860aa4" providerId="LiveId" clId="{EBE06F25-2450-4CE4-AAD5-793AF49F5559}" dt="2022-09-27T20:04:50.545" v="535" actId="207"/>
          <ac:spMkLst>
            <pc:docMk/>
            <pc:sldMk cId="0" sldId="288"/>
            <ac:spMk id="52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4:38.259" v="520" actId="207"/>
          <ac:spMkLst>
            <pc:docMk/>
            <pc:sldMk cId="0" sldId="288"/>
            <ac:spMk id="52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4:52.924" v="536" actId="478"/>
          <ac:picMkLst>
            <pc:docMk/>
            <pc:sldMk cId="0" sldId="288"/>
            <ac:picMk id="520" creationId="{00000000-0000-0000-0000-000000000000}"/>
          </ac:picMkLst>
        </pc:picChg>
      </pc:sldChg>
      <pc:sldChg chg="delSp modSp add del mod setBg">
        <pc:chgData name="Jorge Angel PAEZ" userId="5867aea35a860aa4" providerId="LiveId" clId="{EBE06F25-2450-4CE4-AAD5-793AF49F5559}" dt="2022-09-27T20:05:34.909" v="554" actId="207"/>
        <pc:sldMkLst>
          <pc:docMk/>
          <pc:sldMk cId="0" sldId="289"/>
        </pc:sldMkLst>
        <pc:spChg chg="mod">
          <ac:chgData name="Jorge Angel PAEZ" userId="5867aea35a860aa4" providerId="LiveId" clId="{EBE06F25-2450-4CE4-AAD5-793AF49F5559}" dt="2022-09-27T20:05:32.342" v="553" actId="114"/>
          <ac:spMkLst>
            <pc:docMk/>
            <pc:sldMk cId="0" sldId="289"/>
            <ac:spMk id="528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5:34.909" v="554" actId="207"/>
          <ac:spMkLst>
            <pc:docMk/>
            <pc:sldMk cId="0" sldId="289"/>
            <ac:spMk id="52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5:19.711" v="542" actId="478"/>
          <ac:picMkLst>
            <pc:docMk/>
            <pc:sldMk cId="0" sldId="289"/>
            <ac:picMk id="527" creationId="{00000000-0000-0000-0000-000000000000}"/>
          </ac:picMkLst>
        </pc:picChg>
      </pc:sldChg>
      <pc:sldChg chg="delSp modSp add del mod ord">
        <pc:chgData name="Jorge Angel PAEZ" userId="5867aea35a860aa4" providerId="LiveId" clId="{EBE06F25-2450-4CE4-AAD5-793AF49F5559}" dt="2022-09-27T22:04:57.568" v="979"/>
        <pc:sldMkLst>
          <pc:docMk/>
          <pc:sldMk cId="0" sldId="290"/>
        </pc:sldMkLst>
        <pc:spChg chg="mod">
          <ac:chgData name="Jorge Angel PAEZ" userId="5867aea35a860aa4" providerId="LiveId" clId="{EBE06F25-2450-4CE4-AAD5-793AF49F5559}" dt="2022-09-27T20:06:24.417" v="585" actId="114"/>
          <ac:spMkLst>
            <pc:docMk/>
            <pc:sldMk cId="0" sldId="290"/>
            <ac:spMk id="53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6:27.255" v="586" actId="478"/>
          <ac:picMkLst>
            <pc:docMk/>
            <pc:sldMk cId="0" sldId="290"/>
            <ac:picMk id="536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9:41.375" v="748" actId="478"/>
        <pc:sldMkLst>
          <pc:docMk/>
          <pc:sldMk cId="0" sldId="291"/>
        </pc:sldMkLst>
        <pc:spChg chg="mod">
          <ac:chgData name="Jorge Angel PAEZ" userId="5867aea35a860aa4" providerId="LiveId" clId="{EBE06F25-2450-4CE4-AAD5-793AF49F5559}" dt="2022-09-27T20:06:58.234" v="609" actId="120"/>
          <ac:spMkLst>
            <pc:docMk/>
            <pc:sldMk cId="0" sldId="291"/>
            <ac:spMk id="54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9:38.936" v="747" actId="207"/>
          <ac:spMkLst>
            <pc:docMk/>
            <pc:sldMk cId="0" sldId="291"/>
            <ac:spMk id="54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9:41.375" v="748" actId="478"/>
          <ac:picMkLst>
            <pc:docMk/>
            <pc:sldMk cId="0" sldId="291"/>
            <ac:picMk id="544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07:04.328" v="610" actId="47"/>
        <pc:sldMkLst>
          <pc:docMk/>
          <pc:sldMk cId="0" sldId="292"/>
        </pc:sldMkLst>
      </pc:sldChg>
      <pc:sldChg chg="add del setBg modNotes">
        <pc:chgData name="Jorge Angel PAEZ" userId="5867aea35a860aa4" providerId="LiveId" clId="{EBE06F25-2450-4CE4-AAD5-793AF49F5559}" dt="2022-09-27T20:07:07.446" v="611" actId="47"/>
        <pc:sldMkLst>
          <pc:docMk/>
          <pc:sldMk cId="0" sldId="293"/>
        </pc:sldMkLst>
      </pc:sldChg>
      <pc:sldChg chg="add del setBg modNotes">
        <pc:chgData name="Jorge Angel PAEZ" userId="5867aea35a860aa4" providerId="LiveId" clId="{EBE06F25-2450-4CE4-AAD5-793AF49F5559}" dt="2022-09-27T20:07:08.584" v="612" actId="47"/>
        <pc:sldMkLst>
          <pc:docMk/>
          <pc:sldMk cId="0" sldId="294"/>
        </pc:sldMkLst>
      </pc:sldChg>
      <pc:sldChg chg="modSp add del mod setBg modNotes">
        <pc:chgData name="Jorge Angel PAEZ" userId="5867aea35a860aa4" providerId="LiveId" clId="{EBE06F25-2450-4CE4-AAD5-793AF49F5559}" dt="2022-09-27T20:19:27.484" v="745" actId="114"/>
        <pc:sldMkLst>
          <pc:docMk/>
          <pc:sldMk cId="0" sldId="295"/>
        </pc:sldMkLst>
        <pc:spChg chg="mod">
          <ac:chgData name="Jorge Angel PAEZ" userId="5867aea35a860aa4" providerId="LiveId" clId="{EBE06F25-2450-4CE4-AAD5-793AF49F5559}" dt="2022-09-27T20:19:27.484" v="745" actId="114"/>
          <ac:spMkLst>
            <pc:docMk/>
            <pc:sldMk cId="0" sldId="295"/>
            <ac:spMk id="567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21:41:46.423" v="966" actId="20577"/>
        <pc:sldMkLst>
          <pc:docMk/>
          <pc:sldMk cId="0" sldId="296"/>
        </pc:sldMkLst>
        <pc:spChg chg="mod">
          <ac:chgData name="Jorge Angel PAEZ" userId="5867aea35a860aa4" providerId="LiveId" clId="{EBE06F25-2450-4CE4-AAD5-793AF49F5559}" dt="2022-09-27T20:07:22.503" v="615" actId="114"/>
          <ac:spMkLst>
            <pc:docMk/>
            <pc:sldMk cId="0" sldId="296"/>
            <ac:spMk id="57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1:41:46.423" v="966" actId="20577"/>
          <ac:spMkLst>
            <pc:docMk/>
            <pc:sldMk cId="0" sldId="296"/>
            <ac:spMk id="57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8:23.354" v="616" actId="478"/>
          <ac:picMkLst>
            <pc:docMk/>
            <pc:sldMk cId="0" sldId="296"/>
            <ac:picMk id="575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9:17.623" v="743" actId="478"/>
        <pc:sldMkLst>
          <pc:docMk/>
          <pc:sldMk cId="0" sldId="297"/>
        </pc:sldMkLst>
        <pc:spChg chg="mod">
          <ac:chgData name="Jorge Angel PAEZ" userId="5867aea35a860aa4" providerId="LiveId" clId="{EBE06F25-2450-4CE4-AAD5-793AF49F5559}" dt="2022-09-27T20:19:13.284" v="742" actId="114"/>
          <ac:spMkLst>
            <pc:docMk/>
            <pc:sldMk cId="0" sldId="297"/>
            <ac:spMk id="58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9:17.623" v="743" actId="478"/>
          <ac:picMkLst>
            <pc:docMk/>
            <pc:sldMk cId="0" sldId="297"/>
            <ac:picMk id="583" creationId="{00000000-0000-0000-0000-000000000000}"/>
          </ac:picMkLst>
        </pc:picChg>
      </pc:sldChg>
      <pc:sldChg chg="modSp add del mod">
        <pc:chgData name="Jorge Angel PAEZ" userId="5867aea35a860aa4" providerId="LiveId" clId="{EBE06F25-2450-4CE4-AAD5-793AF49F5559}" dt="2022-09-27T21:41:16.913" v="950" actId="47"/>
        <pc:sldMkLst>
          <pc:docMk/>
          <pc:sldMk cId="0" sldId="298"/>
        </pc:sldMkLst>
        <pc:spChg chg="mod">
          <ac:chgData name="Jorge Angel PAEZ" userId="5867aea35a860aa4" providerId="LiveId" clId="{EBE06F25-2450-4CE4-AAD5-793AF49F5559}" dt="2022-09-27T20:09:11.795" v="619" actId="114"/>
          <ac:spMkLst>
            <pc:docMk/>
            <pc:sldMk cId="0" sldId="298"/>
            <ac:spMk id="588" creationId="{00000000-0000-0000-0000-000000000000}"/>
          </ac:spMkLst>
        </pc:spChg>
      </pc:sldChg>
      <pc:sldChg chg="add del">
        <pc:chgData name="Jorge Angel PAEZ" userId="5867aea35a860aa4" providerId="LiveId" clId="{EBE06F25-2450-4CE4-AAD5-793AF49F5559}" dt="2022-09-27T20:09:38.399" v="620" actId="47"/>
        <pc:sldMkLst>
          <pc:docMk/>
          <pc:sldMk cId="0" sldId="299"/>
        </pc:sldMkLst>
      </pc:sldChg>
      <pc:sldChg chg="add del setBg modNotes">
        <pc:chgData name="Jorge Angel PAEZ" userId="5867aea35a860aa4" providerId="LiveId" clId="{EBE06F25-2450-4CE4-AAD5-793AF49F5559}" dt="2022-09-27T20:17:47.255" v="737" actId="47"/>
        <pc:sldMkLst>
          <pc:docMk/>
          <pc:sldMk cId="0" sldId="300"/>
        </pc:sldMkLst>
      </pc:sldChg>
      <pc:sldChg chg="add del">
        <pc:chgData name="Jorge Angel PAEZ" userId="5867aea35a860aa4" providerId="LiveId" clId="{EBE06F25-2450-4CE4-AAD5-793AF49F5559}" dt="2022-09-27T20:09:49.225" v="621" actId="47"/>
        <pc:sldMkLst>
          <pc:docMk/>
          <pc:sldMk cId="0" sldId="301"/>
        </pc:sldMkLst>
      </pc:sldChg>
      <pc:sldChg chg="add del">
        <pc:chgData name="Jorge Angel PAEZ" userId="5867aea35a860aa4" providerId="LiveId" clId="{EBE06F25-2450-4CE4-AAD5-793AF49F5559}" dt="2022-09-27T20:09:52.658" v="622" actId="47"/>
        <pc:sldMkLst>
          <pc:docMk/>
          <pc:sldMk cId="0" sldId="302"/>
        </pc:sldMkLst>
      </pc:sldChg>
      <pc:sldChg chg="add del">
        <pc:chgData name="Jorge Angel PAEZ" userId="5867aea35a860aa4" providerId="LiveId" clId="{EBE06F25-2450-4CE4-AAD5-793AF49F5559}" dt="2022-09-27T20:09:59.604" v="623" actId="47"/>
        <pc:sldMkLst>
          <pc:docMk/>
          <pc:sldMk cId="0" sldId="303"/>
        </pc:sldMkLst>
      </pc:sldChg>
      <pc:sldChg chg="delSp modSp add del mod">
        <pc:chgData name="Jorge Angel PAEZ" userId="5867aea35a860aa4" providerId="LiveId" clId="{EBE06F25-2450-4CE4-AAD5-793AF49F5559}" dt="2022-09-27T20:16:46.987" v="696" actId="207"/>
        <pc:sldMkLst>
          <pc:docMk/>
          <pc:sldMk cId="0" sldId="304"/>
        </pc:sldMkLst>
        <pc:spChg chg="mod">
          <ac:chgData name="Jorge Angel PAEZ" userId="5867aea35a860aa4" providerId="LiveId" clId="{EBE06F25-2450-4CE4-AAD5-793AF49F5559}" dt="2022-09-27T20:16:46.987" v="696" actId="207"/>
          <ac:spMkLst>
            <pc:docMk/>
            <pc:sldMk cId="0" sldId="304"/>
            <ac:spMk id="63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6:23.868" v="679" actId="207"/>
          <ac:spMkLst>
            <pc:docMk/>
            <pc:sldMk cId="0" sldId="304"/>
            <ac:spMk id="63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6:26.933" v="680" actId="478"/>
          <ac:picMkLst>
            <pc:docMk/>
            <pc:sldMk cId="0" sldId="304"/>
            <ac:picMk id="634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20:17:03.550" v="712" actId="14100"/>
        <pc:sldMkLst>
          <pc:docMk/>
          <pc:sldMk cId="0" sldId="305"/>
        </pc:sldMkLst>
        <pc:spChg chg="mod">
          <ac:chgData name="Jorge Angel PAEZ" userId="5867aea35a860aa4" providerId="LiveId" clId="{EBE06F25-2450-4CE4-AAD5-793AF49F5559}" dt="2022-09-27T20:17:03.550" v="712" actId="14100"/>
          <ac:spMkLst>
            <pc:docMk/>
            <pc:sldMk cId="0" sldId="305"/>
            <ac:spMk id="639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5:58.563" v="676" actId="207"/>
          <ac:spMkLst>
            <pc:docMk/>
            <pc:sldMk cId="0" sldId="305"/>
            <ac:spMk id="640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5:49.200" v="674" actId="207"/>
          <ac:spMkLst>
            <pc:docMk/>
            <pc:sldMk cId="0" sldId="305"/>
            <ac:spMk id="64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6:06.782" v="677" actId="478"/>
          <ac:picMkLst>
            <pc:docMk/>
            <pc:sldMk cId="0" sldId="305"/>
            <ac:picMk id="642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7:39.196" v="736" actId="14100"/>
        <pc:sldMkLst>
          <pc:docMk/>
          <pc:sldMk cId="0" sldId="306"/>
        </pc:sldMkLst>
        <pc:spChg chg="mod">
          <ac:chgData name="Jorge Angel PAEZ" userId="5867aea35a860aa4" providerId="LiveId" clId="{EBE06F25-2450-4CE4-AAD5-793AF49F5559}" dt="2022-09-27T20:17:35.927" v="735" actId="120"/>
          <ac:spMkLst>
            <pc:docMk/>
            <pc:sldMk cId="0" sldId="306"/>
            <ac:spMk id="648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7:39.196" v="736" actId="14100"/>
          <ac:spMkLst>
            <pc:docMk/>
            <pc:sldMk cId="0" sldId="306"/>
            <ac:spMk id="65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7:28.190" v="732" actId="478"/>
          <ac:picMkLst>
            <pc:docMk/>
            <pc:sldMk cId="0" sldId="306"/>
            <ac:picMk id="649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17:31.283" v="733" actId="478"/>
          <ac:picMkLst>
            <pc:docMk/>
            <pc:sldMk cId="0" sldId="306"/>
            <ac:picMk id="651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10:29.490" v="628" actId="47"/>
        <pc:sldMkLst>
          <pc:docMk/>
          <pc:sldMk cId="0" sldId="307"/>
        </pc:sldMkLst>
      </pc:sldChg>
      <pc:sldChg chg="add del setBg modNotes">
        <pc:chgData name="Jorge Angel PAEZ" userId="5867aea35a860aa4" providerId="LiveId" clId="{EBE06F25-2450-4CE4-AAD5-793AF49F5559}" dt="2022-09-27T20:10:23.358" v="625" actId="47"/>
        <pc:sldMkLst>
          <pc:docMk/>
          <pc:sldMk cId="0" sldId="308"/>
        </pc:sldMkLst>
      </pc:sldChg>
      <pc:sldChg chg="add del">
        <pc:chgData name="Jorge Angel PAEZ" userId="5867aea35a860aa4" providerId="LiveId" clId="{EBE06F25-2450-4CE4-AAD5-793AF49F5559}" dt="2022-09-27T20:10:19.254" v="624" actId="47"/>
        <pc:sldMkLst>
          <pc:docMk/>
          <pc:sldMk cId="0" sldId="309"/>
        </pc:sldMkLst>
      </pc:sldChg>
      <pc:sldChg chg="add del setBg modNotes">
        <pc:chgData name="Jorge Angel PAEZ" userId="5867aea35a860aa4" providerId="LiveId" clId="{EBE06F25-2450-4CE4-AAD5-793AF49F5559}" dt="2022-09-27T20:10:24.709" v="626" actId="47"/>
        <pc:sldMkLst>
          <pc:docMk/>
          <pc:sldMk cId="0" sldId="310"/>
        </pc:sldMkLst>
      </pc:sldChg>
      <pc:sldChg chg="add del">
        <pc:chgData name="Jorge Angel PAEZ" userId="5867aea35a860aa4" providerId="LiveId" clId="{EBE06F25-2450-4CE4-AAD5-793AF49F5559}" dt="2022-09-27T20:10:27.564" v="627" actId="47"/>
        <pc:sldMkLst>
          <pc:docMk/>
          <pc:sldMk cId="0" sldId="31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2689082395" sldId="311"/>
        </pc:sldMkLst>
      </pc:sldChg>
      <pc:sldChg chg="delSp modSp add del mod setBg modNotes">
        <pc:chgData name="Jorge Angel PAEZ" userId="5867aea35a860aa4" providerId="LiveId" clId="{EBE06F25-2450-4CE4-AAD5-793AF49F5559}" dt="2022-09-27T21:23:18.893" v="949" actId="14100"/>
        <pc:sldMkLst>
          <pc:docMk/>
          <pc:sldMk cId="0" sldId="314"/>
        </pc:sldMkLst>
        <pc:spChg chg="mod">
          <ac:chgData name="Jorge Angel PAEZ" userId="5867aea35a860aa4" providerId="LiveId" clId="{EBE06F25-2450-4CE4-AAD5-793AF49F5559}" dt="2022-09-27T21:23:18.893" v="949" actId="14100"/>
          <ac:spMkLst>
            <pc:docMk/>
            <pc:sldMk cId="0" sldId="314"/>
            <ac:spMk id="72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1:23:05.746" v="942" actId="478"/>
          <ac:picMkLst>
            <pc:docMk/>
            <pc:sldMk cId="0" sldId="314"/>
            <ac:picMk id="724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10:41.343" v="631" actId="47"/>
        <pc:sldMkLst>
          <pc:docMk/>
          <pc:sldMk cId="0" sldId="315"/>
        </pc:sldMkLst>
      </pc:sldChg>
      <pc:sldChg chg="add del setBg modNotes">
        <pc:chgData name="Jorge Angel PAEZ" userId="5867aea35a860aa4" providerId="LiveId" clId="{EBE06F25-2450-4CE4-AAD5-793AF49F5559}" dt="2022-09-27T20:10:43.293" v="632" actId="47"/>
        <pc:sldMkLst>
          <pc:docMk/>
          <pc:sldMk cId="0" sldId="316"/>
        </pc:sldMkLst>
      </pc:sldChg>
      <pc:sldChg chg="add del">
        <pc:chgData name="Jorge Angel PAEZ" userId="5867aea35a860aa4" providerId="LiveId" clId="{EBE06F25-2450-4CE4-AAD5-793AF49F5559}" dt="2022-09-27T20:15:39.007" v="673" actId="47"/>
        <pc:sldMkLst>
          <pc:docMk/>
          <pc:sldMk cId="0" sldId="317"/>
        </pc:sldMkLst>
      </pc:sldChg>
      <pc:sldChg chg="add del setBg modNotes">
        <pc:chgData name="Jorge Angel PAEZ" userId="5867aea35a860aa4" providerId="LiveId" clId="{EBE06F25-2450-4CE4-AAD5-793AF49F5559}" dt="2022-09-27T20:13:10.334" v="633" actId="47"/>
        <pc:sldMkLst>
          <pc:docMk/>
          <pc:sldMk cId="0" sldId="318"/>
        </pc:sldMkLst>
      </pc:sldChg>
      <pc:sldChg chg="add del setBg modNotes">
        <pc:chgData name="Jorge Angel PAEZ" userId="5867aea35a860aa4" providerId="LiveId" clId="{EBE06F25-2450-4CE4-AAD5-793AF49F5559}" dt="2022-09-27T20:13:12.014" v="634" actId="47"/>
        <pc:sldMkLst>
          <pc:docMk/>
          <pc:sldMk cId="0" sldId="319"/>
        </pc:sldMkLst>
      </pc:sldChg>
      <pc:sldChg chg="modSp mod">
        <pc:chgData name="Jorge Angel PAEZ" userId="5867aea35a860aa4" providerId="LiveId" clId="{EBE06F25-2450-4CE4-AAD5-793AF49F5559}" dt="2022-09-27T22:10:05.123" v="980" actId="115"/>
        <pc:sldMkLst>
          <pc:docMk/>
          <pc:sldMk cId="0" sldId="320"/>
        </pc:sldMkLst>
        <pc:spChg chg="mod">
          <ac:chgData name="Jorge Angel PAEZ" userId="5867aea35a860aa4" providerId="LiveId" clId="{EBE06F25-2450-4CE4-AAD5-793AF49F5559}" dt="2022-09-27T22:10:05.123" v="980" actId="115"/>
          <ac:spMkLst>
            <pc:docMk/>
            <pc:sldMk cId="0" sldId="320"/>
            <ac:spMk id="724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2865375420" sldId="32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617930" sldId="322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3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4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5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6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7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8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9"/>
        </pc:sldMkLst>
      </pc:sldChg>
      <pc:sldChg chg="ord">
        <pc:chgData name="Jorge Angel PAEZ" userId="5867aea35a860aa4" providerId="LiveId" clId="{EBE06F25-2450-4CE4-AAD5-793AF49F5559}" dt="2022-09-27T22:10:42.398" v="982"/>
        <pc:sldMkLst>
          <pc:docMk/>
          <pc:sldMk cId="1594011694" sldId="330"/>
        </pc:sldMkLst>
      </pc:sldChg>
      <pc:sldChg chg="add del">
        <pc:chgData name="Jorge Angel PAEZ" userId="5867aea35a860aa4" providerId="LiveId" clId="{EBE06F25-2450-4CE4-AAD5-793AF49F5559}" dt="2022-09-27T20:10:32.194" v="629" actId="47"/>
        <pc:sldMkLst>
          <pc:docMk/>
          <pc:sldMk cId="2167909218" sldId="33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3995398416" sldId="331"/>
        </pc:sldMkLst>
      </pc:sldChg>
      <pc:sldChg chg="add del setBg modNotes">
        <pc:chgData name="Jorge Angel PAEZ" userId="5867aea35a860aa4" providerId="LiveId" clId="{EBE06F25-2450-4CE4-AAD5-793AF49F5559}" dt="2022-09-27T20:10:36.496" v="630" actId="47"/>
        <pc:sldMkLst>
          <pc:docMk/>
          <pc:sldMk cId="162712014" sldId="332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1041896275" sldId="332"/>
        </pc:sldMkLst>
      </pc:sldChg>
      <pc:sldChg chg="modSp add mod setBg modNotes">
        <pc:chgData name="Jorge Angel PAEZ" userId="5867aea35a860aa4" providerId="LiveId" clId="{EBE06F25-2450-4CE4-AAD5-793AF49F5559}" dt="2022-09-27T19:35:01.241" v="56" actId="114"/>
        <pc:sldMkLst>
          <pc:docMk/>
          <pc:sldMk cId="0" sldId="333"/>
        </pc:sldMkLst>
        <pc:spChg chg="mod">
          <ac:chgData name="Jorge Angel PAEZ" userId="5867aea35a860aa4" providerId="LiveId" clId="{EBE06F25-2450-4CE4-AAD5-793AF49F5559}" dt="2022-09-27T19:35:01.241" v="56" actId="114"/>
          <ac:spMkLst>
            <pc:docMk/>
            <pc:sldMk cId="0" sldId="333"/>
            <ac:spMk id="260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468333150" sldId="333"/>
        </pc:sldMkLst>
      </pc:sldChg>
      <pc:sldChg chg="delSp modSp add mod">
        <pc:chgData name="Jorge Angel PAEZ" userId="5867aea35a860aa4" providerId="LiveId" clId="{EBE06F25-2450-4CE4-AAD5-793AF49F5559}" dt="2022-09-27T19:34:52.667" v="54" actId="207"/>
        <pc:sldMkLst>
          <pc:docMk/>
          <pc:sldMk cId="0" sldId="334"/>
        </pc:sldMkLst>
        <pc:spChg chg="mod">
          <ac:chgData name="Jorge Angel PAEZ" userId="5867aea35a860aa4" providerId="LiveId" clId="{EBE06F25-2450-4CE4-AAD5-793AF49F5559}" dt="2022-09-27T19:34:44.816" v="49" actId="14100"/>
          <ac:spMkLst>
            <pc:docMk/>
            <pc:sldMk cId="0" sldId="334"/>
            <ac:spMk id="26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4:52.667" v="54" actId="207"/>
          <ac:spMkLst>
            <pc:docMk/>
            <pc:sldMk cId="0" sldId="334"/>
            <ac:spMk id="266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4:30.494" v="45" actId="478"/>
          <ac:picMkLst>
            <pc:docMk/>
            <pc:sldMk cId="0" sldId="334"/>
            <ac:picMk id="267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19:34:36.681" v="47" actId="478"/>
          <ac:picMkLst>
            <pc:docMk/>
            <pc:sldMk cId="0" sldId="334"/>
            <ac:picMk id="268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8.310" v="314" actId="478"/>
        <pc:sldMkLst>
          <pc:docMk/>
          <pc:sldMk cId="0" sldId="335"/>
        </pc:sldMkLst>
        <pc:spChg chg="mod">
          <ac:chgData name="Jorge Angel PAEZ" userId="5867aea35a860aa4" providerId="LiveId" clId="{EBE06F25-2450-4CE4-AAD5-793AF49F5559}" dt="2022-09-27T19:38:50.874" v="292" actId="114"/>
          <ac:spMkLst>
            <pc:docMk/>
            <pc:sldMk cId="0" sldId="335"/>
            <ac:spMk id="273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6:35.004" v="205" actId="20577"/>
          <ac:spMkLst>
            <pc:docMk/>
            <pc:sldMk cId="0" sldId="335"/>
            <ac:spMk id="275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8.310" v="314" actId="478"/>
          <ac:picMkLst>
            <pc:docMk/>
            <pc:sldMk cId="0" sldId="335"/>
            <ac:picMk id="276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5.306" v="313" actId="478"/>
        <pc:sldMkLst>
          <pc:docMk/>
          <pc:sldMk cId="0" sldId="336"/>
        </pc:sldMkLst>
        <pc:spChg chg="mod">
          <ac:chgData name="Jorge Angel PAEZ" userId="5867aea35a860aa4" providerId="LiveId" clId="{EBE06F25-2450-4CE4-AAD5-793AF49F5559}" dt="2022-09-27T19:39:06.062" v="297" actId="1076"/>
          <ac:spMkLst>
            <pc:docMk/>
            <pc:sldMk cId="0" sldId="336"/>
            <ac:spMk id="28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6:56.964" v="222" actId="20577"/>
          <ac:spMkLst>
            <pc:docMk/>
            <pc:sldMk cId="0" sldId="336"/>
            <ac:spMk id="28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5.306" v="313" actId="478"/>
          <ac:picMkLst>
            <pc:docMk/>
            <pc:sldMk cId="0" sldId="336"/>
            <ac:picMk id="284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2.730" v="312" actId="478"/>
        <pc:sldMkLst>
          <pc:docMk/>
          <pc:sldMk cId="0" sldId="337"/>
        </pc:sldMkLst>
        <pc:spChg chg="mod">
          <ac:chgData name="Jorge Angel PAEZ" userId="5867aea35a860aa4" providerId="LiveId" clId="{EBE06F25-2450-4CE4-AAD5-793AF49F5559}" dt="2022-09-27T19:39:20.108" v="302" actId="1076"/>
          <ac:spMkLst>
            <pc:docMk/>
            <pc:sldMk cId="0" sldId="337"/>
            <ac:spMk id="289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08.420" v="239" actId="20577"/>
          <ac:spMkLst>
            <pc:docMk/>
            <pc:sldMk cId="0" sldId="337"/>
            <ac:spMk id="291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2.730" v="312" actId="478"/>
          <ac:picMkLst>
            <pc:docMk/>
            <pc:sldMk cId="0" sldId="337"/>
            <ac:picMk id="292" creationId="{00000000-0000-0000-0000-000000000000}"/>
          </ac:picMkLst>
        </pc:picChg>
      </pc:sldChg>
      <pc:sldChg chg="addSp delSp modSp add mod">
        <pc:chgData name="Jorge Angel PAEZ" userId="5867aea35a860aa4" providerId="LiveId" clId="{EBE06F25-2450-4CE4-AAD5-793AF49F5559}" dt="2022-09-27T19:39:50.334" v="311" actId="478"/>
        <pc:sldMkLst>
          <pc:docMk/>
          <pc:sldMk cId="0" sldId="338"/>
        </pc:sldMkLst>
        <pc:spChg chg="add mod">
          <ac:chgData name="Jorge Angel PAEZ" userId="5867aea35a860aa4" providerId="LiveId" clId="{EBE06F25-2450-4CE4-AAD5-793AF49F5559}" dt="2022-09-27T19:39:32.195" v="304"/>
          <ac:spMkLst>
            <pc:docMk/>
            <pc:sldMk cId="0" sldId="338"/>
            <ac:spMk id="2" creationId="{5CCCB40D-4584-D889-05EB-11360A83FA98}"/>
          </ac:spMkLst>
        </pc:spChg>
        <pc:spChg chg="del">
          <ac:chgData name="Jorge Angel PAEZ" userId="5867aea35a860aa4" providerId="LiveId" clId="{EBE06F25-2450-4CE4-AAD5-793AF49F5559}" dt="2022-09-27T19:39:24.694" v="303" actId="478"/>
          <ac:spMkLst>
            <pc:docMk/>
            <pc:sldMk cId="0" sldId="338"/>
            <ac:spMk id="297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20.254" v="256" actId="20577"/>
          <ac:spMkLst>
            <pc:docMk/>
            <pc:sldMk cId="0" sldId="338"/>
            <ac:spMk id="29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0.334" v="311" actId="478"/>
          <ac:picMkLst>
            <pc:docMk/>
            <pc:sldMk cId="0" sldId="338"/>
            <ac:picMk id="300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47.545" v="310" actId="478"/>
        <pc:sldMkLst>
          <pc:docMk/>
          <pc:sldMk cId="1105671024" sldId="339"/>
        </pc:sldMkLst>
        <pc:spChg chg="mod">
          <ac:chgData name="Jorge Angel PAEZ" userId="5867aea35a860aa4" providerId="LiveId" clId="{EBE06F25-2450-4CE4-AAD5-793AF49F5559}" dt="2022-09-27T19:39:43.712" v="309" actId="1076"/>
          <ac:spMkLst>
            <pc:docMk/>
            <pc:sldMk cId="1105671024" sldId="339"/>
            <ac:spMk id="30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39.364" v="284" actId="20577"/>
          <ac:spMkLst>
            <pc:docMk/>
            <pc:sldMk cId="1105671024" sldId="339"/>
            <ac:spMk id="30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47.545" v="310" actId="478"/>
          <ac:picMkLst>
            <pc:docMk/>
            <pc:sldMk cId="1105671024" sldId="339"/>
            <ac:picMk id="308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20:25:59.234" v="769" actId="14100"/>
        <pc:sldMkLst>
          <pc:docMk/>
          <pc:sldMk cId="0" sldId="340"/>
        </pc:sldMkLst>
        <pc:spChg chg="mod">
          <ac:chgData name="Jorge Angel PAEZ" userId="5867aea35a860aa4" providerId="LiveId" clId="{EBE06F25-2450-4CE4-AAD5-793AF49F5559}" dt="2022-09-27T20:25:59.234" v="769" actId="14100"/>
          <ac:spMkLst>
            <pc:docMk/>
            <pc:sldMk cId="0" sldId="340"/>
            <ac:spMk id="39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25:50.844" v="765" actId="478"/>
          <ac:picMkLst>
            <pc:docMk/>
            <pc:sldMk cId="0" sldId="340"/>
            <ac:picMk id="400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25:48.551" v="764" actId="478"/>
          <ac:picMkLst>
            <pc:docMk/>
            <pc:sldMk cId="0" sldId="340"/>
            <ac:picMk id="402" creationId="{00000000-0000-0000-0000-000000000000}"/>
          </ac:picMkLst>
        </pc:picChg>
      </pc:sldChg>
      <pc:sldChg chg="addSp delSp modSp add mod ord">
        <pc:chgData name="Jorge Angel PAEZ" userId="5867aea35a860aa4" providerId="LiveId" clId="{EBE06F25-2450-4CE4-AAD5-793AF49F5559}" dt="2022-09-27T22:01:43.730" v="971" actId="1076"/>
        <pc:sldMkLst>
          <pc:docMk/>
          <pc:sldMk cId="1410915232" sldId="341"/>
        </pc:sldMkLst>
        <pc:spChg chg="add mod">
          <ac:chgData name="Jorge Angel PAEZ" userId="5867aea35a860aa4" providerId="LiveId" clId="{EBE06F25-2450-4CE4-AAD5-793AF49F5559}" dt="2022-09-27T22:01:36.139" v="969" actId="1076"/>
          <ac:spMkLst>
            <pc:docMk/>
            <pc:sldMk cId="1410915232" sldId="341"/>
            <ac:spMk id="2" creationId="{5D3B97E1-EF51-2DA3-4EF1-6CB00C0BCABE}"/>
          </ac:spMkLst>
        </pc:spChg>
        <pc:spChg chg="add mod">
          <ac:chgData name="Jorge Angel PAEZ" userId="5867aea35a860aa4" providerId="LiveId" clId="{EBE06F25-2450-4CE4-AAD5-793AF49F5559}" dt="2022-09-27T22:01:39.413" v="970" actId="1076"/>
          <ac:spMkLst>
            <pc:docMk/>
            <pc:sldMk cId="1410915232" sldId="341"/>
            <ac:spMk id="3" creationId="{DC7DC25A-566F-DEA4-F1C4-88099BC76D19}"/>
          </ac:spMkLst>
        </pc:spChg>
        <pc:spChg chg="del">
          <ac:chgData name="Jorge Angel PAEZ" userId="5867aea35a860aa4" providerId="LiveId" clId="{EBE06F25-2450-4CE4-AAD5-793AF49F5559}" dt="2022-09-27T20:30:15.173" v="794" actId="478"/>
          <ac:spMkLst>
            <pc:docMk/>
            <pc:sldMk cId="1410915232" sldId="341"/>
            <ac:spMk id="401" creationId="{00000000-0000-0000-0000-000000000000}"/>
          </ac:spMkLst>
        </pc:spChg>
        <pc:picChg chg="add del mod">
          <ac:chgData name="Jorge Angel PAEZ" userId="5867aea35a860aa4" providerId="LiveId" clId="{EBE06F25-2450-4CE4-AAD5-793AF49F5559}" dt="2022-09-27T20:32:13.704" v="815" actId="478"/>
          <ac:picMkLst>
            <pc:docMk/>
            <pc:sldMk cId="1410915232" sldId="341"/>
            <ac:picMk id="1026" creationId="{216D2133-FD95-C39B-946E-E0CA1B5C9A12}"/>
          </ac:picMkLst>
        </pc:picChg>
        <pc:picChg chg="add mod">
          <ac:chgData name="Jorge Angel PAEZ" userId="5867aea35a860aa4" providerId="LiveId" clId="{EBE06F25-2450-4CE4-AAD5-793AF49F5559}" dt="2022-09-27T22:01:43.730" v="971" actId="1076"/>
          <ac:picMkLst>
            <pc:docMk/>
            <pc:sldMk cId="1410915232" sldId="341"/>
            <ac:picMk id="1029" creationId="{4A257264-1E8D-E61E-876C-E8A774DA9456}"/>
          </ac:picMkLst>
        </pc:picChg>
      </pc:sldChg>
      <pc:sldMasterChg chg="delSldLayout">
        <pc:chgData name="Jorge Angel PAEZ" userId="5867aea35a860aa4" providerId="LiveId" clId="{EBE06F25-2450-4CE4-AAD5-793AF49F5559}" dt="2022-09-27T20:10:32.194" v="629" actId="47"/>
        <pc:sldMasterMkLst>
          <pc:docMk/>
          <pc:sldMasterMk cId="0" sldId="2147483684"/>
        </pc:sldMasterMkLst>
        <pc:sldLayoutChg chg="del">
          <pc:chgData name="Jorge Angel PAEZ" userId="5867aea35a860aa4" providerId="LiveId" clId="{EBE06F25-2450-4CE4-AAD5-793AF49F5559}" dt="2022-09-27T20:10:32.194" v="629" actId="47"/>
          <pc:sldLayoutMkLst>
            <pc:docMk/>
            <pc:sldMasterMk cId="0" sldId="2147483684"/>
            <pc:sldLayoutMk cId="0" sldId="2147483659"/>
          </pc:sldLayoutMkLst>
        </pc:sldLayoutChg>
      </pc:sldMasterChg>
    </pc:docChg>
  </pc:docChgLst>
</pc:chgInfo>
</file>

<file path=ppt/media/image1.jpg>
</file>

<file path=ppt/media/image2.gif>
</file>

<file path=ppt/media/image3.gif>
</file>

<file path=ppt/media/image4.png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e29fa399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ae29fa399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1081af22816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1081af22816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1081af22816_0_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1081af22816_0_5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1081af22816_0_5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1081af22816_0_5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1081af2281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1081af2281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1081af22816_0_6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" name="Google Shape;937;g1081af22816_0_6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1081af22816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1081af22816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20090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3834f21d2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3834f21d2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3834f21d2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3834f21d2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17782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73834f21d2_1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73834f21d2_1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9eee2217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9eee2217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7544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f9eee2217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f9eee2217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73834f21d2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73834f21d2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73834f21d2_1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73834f21d2_1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f9eee22179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f9eee22179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73834f21d2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73834f21d2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fb90aee0de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fb90aee0de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73834f21d2_1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73834f21d2_1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73834f21d2_1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73834f21d2_1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73834f21d2_1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73834f21d2_1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fb90aee0d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6" name="Google Shape;366;gfb90aee0de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75789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73834f21d2_1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73834f21d2_1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8860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a149c7b757_0_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2" name="Google Shape;392;ga149c7b757_0_4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73834f21d2_1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73834f21d2_1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73834f21d2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73834f21d2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b70169b9de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b70169b9de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73834f21d2_1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73834f21d2_1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b70169b9de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b70169b9de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b9ca8472d5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1" name="Google Shape;721;gb9ca8472d5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ba7fed631c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ba7fed631c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1081af22816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1081af22816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1081af22816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1081af22816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109b73e0c0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109b73e0c0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1081af22816_0_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1081af22816_0_5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1081af22816_0_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1081af22816_0_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1081af22816_0_5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" name="Google Shape;868;g1081af22816_0_5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">
  <p:cSld name="Diseño personalizado 2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2613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2" name="Google Shape;92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86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s/docs/Web/JavaScript/Reference/Global_Objects/Date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mozilla.org/es/docs/Web/JavaScript/Referencia/Sentencias/if...else" TargetMode="External"/><Relationship Id="rId3" Type="http://schemas.openxmlformats.org/officeDocument/2006/relationships/hyperlink" Target="https://drive.google.com/file/d/11Qd_2a9YfHq7Yt4IGLXwWRs6OFpSu-6o/view" TargetMode="External"/><Relationship Id="rId7" Type="http://schemas.openxmlformats.org/officeDocument/2006/relationships/hyperlink" Target="http://silentteacher.toxicode.fr/hourofcode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teloexplicocongatitos.com/_next/image?url=https%3A%2F%2Fdoomvault.nyc3.digitaloceanspaces.com%2Ftlecg%2Fbig%2Fprog04.jpg&amp;w=1200&amp;q=75" TargetMode="External"/><Relationship Id="rId5" Type="http://schemas.openxmlformats.org/officeDocument/2006/relationships/hyperlink" Target="https://teloexplicocongatitos.com/_next/image?url=https%3A%2F%2Fdoomvault.nyc3.digitaloceanspaces.com%2Ftlecg%2Fbig%2Fprog03.jpg&amp;w=1200&amp;q=75" TargetMode="External"/><Relationship Id="rId4" Type="http://schemas.openxmlformats.org/officeDocument/2006/relationships/hyperlink" Target="https://teloexplicocongatitos.com/_next/image?url=https%3A%2F%2Fdoomvault.nyc3.digitaloceanspaces.com%2Ftlecg%2Fbig%2Fprog02.jpg&amp;w=1200&amp;q=75" TargetMode="External"/><Relationship Id="rId9" Type="http://schemas.openxmlformats.org/officeDocument/2006/relationships/hyperlink" Target="https://developer.mozilla.org/es/docs/Web/JavaScript/Referencia/Sentencias/switch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5"/>
          <p:cNvSpPr txBox="1"/>
          <p:nvPr/>
        </p:nvSpPr>
        <p:spPr>
          <a:xfrm>
            <a:off x="2022750" y="2009050"/>
            <a:ext cx="5489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JAVASCRIPT </a:t>
            </a: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DESDE</a:t>
            </a: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CERO</a:t>
            </a:r>
            <a:endParaRPr sz="39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3" name="Google Shape;183;p4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45"/>
          <p:cNvSpPr txBox="1"/>
          <p:nvPr/>
        </p:nvSpPr>
        <p:spPr>
          <a:xfrm>
            <a:off x="707225" y="1631268"/>
            <a:ext cx="762043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3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DATE Y </a:t>
            </a:r>
            <a:r>
              <a:rPr lang="en-GB" sz="2000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CONTROL DE </a:t>
            </a:r>
            <a:r>
              <a:rPr lang="en-GB" sz="2000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FLUJO</a:t>
            </a: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2C0192B-C146-191E-7CB7-CD8DA2BF9467}"/>
              </a:ext>
            </a:extLst>
          </p:cNvPr>
          <p:cNvSpPr/>
          <p:nvPr/>
        </p:nvSpPr>
        <p:spPr>
          <a:xfrm>
            <a:off x="5990309" y="4382850"/>
            <a:ext cx="3043681" cy="63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AR" sz="2000" b="1" dirty="0">
                <a:solidFill>
                  <a:schemeClr val="bg1"/>
                </a:solidFill>
              </a:rPr>
              <a:t>Lic. Jorge Angel PAEZ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04"/>
          <p:cNvSpPr txBox="1"/>
          <p:nvPr/>
        </p:nvSpPr>
        <p:spPr>
          <a:xfrm>
            <a:off x="1393950" y="690450"/>
            <a:ext cx="6356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2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2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</a:t>
            </a:r>
            <a:r>
              <a:rPr lang="en-GB" sz="2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SINGULAR</a:t>
            </a:r>
            <a:endParaRPr sz="29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aphicFrame>
        <p:nvGraphicFramePr>
          <p:cNvPr id="898" name="Google Shape;898;p104"/>
          <p:cNvGraphicFramePr/>
          <p:nvPr>
            <p:extLst>
              <p:ext uri="{D42A27DB-BD31-4B8C-83A1-F6EECF244321}">
                <p14:modId xmlns:p14="http://schemas.microsoft.com/office/powerpoint/2010/main" val="2035374050"/>
              </p:ext>
            </p:extLst>
          </p:nvPr>
        </p:nvGraphicFramePr>
        <p:xfrm>
          <a:off x="603338" y="1721038"/>
          <a:ext cx="7937325" cy="176787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424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5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5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5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5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17, 2021"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5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5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5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getFullYear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()) 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2021</a:t>
                      </a:r>
                      <a:endParaRPr sz="15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5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5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getMonth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()) 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11  (</a:t>
                      </a:r>
                      <a:r>
                        <a:rPr lang="en-GB" sz="15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diciembre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5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5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5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getDay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()) 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5  (</a:t>
                      </a:r>
                      <a:r>
                        <a:rPr lang="en-GB" sz="15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viernes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850" dirty="0">
                        <a:solidFill>
                          <a:srgbClr val="569CD6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06"/>
          <p:cNvSpPr txBox="1"/>
          <p:nvPr/>
        </p:nvSpPr>
        <p:spPr>
          <a:xfrm>
            <a:off x="304800" y="380625"/>
            <a:ext cx="744525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PRESENTACIÓN</a:t>
            </a:r>
            <a:r>
              <a:rPr lang="en-GB" sz="2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</a:t>
            </a:r>
            <a:r>
              <a:rPr lang="en-GB" sz="2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</a:t>
            </a:r>
            <a:r>
              <a:rPr lang="en-GB" sz="2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SINGULAR</a:t>
            </a:r>
            <a:endParaRPr sz="29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11" name="Google Shape;911;p106"/>
          <p:cNvSpPr txBox="1"/>
          <p:nvPr/>
        </p:nvSpPr>
        <p:spPr>
          <a:xfrm>
            <a:off x="304800" y="1402653"/>
            <a:ext cx="8534400" cy="23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clase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tiene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distintos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presentan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formatos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posibles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string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Según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utilidad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queramos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presentar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optar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alguna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siguientes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opciones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aunque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hay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disponibles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investigar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</a:t>
            </a:r>
            <a:r>
              <a:rPr lang="en-GB" sz="1800" u="sng" dirty="0">
                <a:solidFill>
                  <a:srgbClr val="0097A7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Date - JavaScript | </a:t>
            </a:r>
            <a:r>
              <a:rPr lang="en-GB" sz="1800" u="sng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MDN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107"/>
          <p:cNvSpPr txBox="1"/>
          <p:nvPr/>
        </p:nvSpPr>
        <p:spPr>
          <a:xfrm>
            <a:off x="143475" y="708950"/>
            <a:ext cx="7606575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PRESENTACIÓN</a:t>
            </a: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aphicFrame>
        <p:nvGraphicFramePr>
          <p:cNvPr id="920" name="Google Shape;920;p107"/>
          <p:cNvGraphicFramePr/>
          <p:nvPr>
            <p:extLst>
              <p:ext uri="{D42A27DB-BD31-4B8C-83A1-F6EECF244321}">
                <p14:modId xmlns:p14="http://schemas.microsoft.com/office/powerpoint/2010/main" val="588809322"/>
              </p:ext>
            </p:extLst>
          </p:nvPr>
        </p:nvGraphicFramePr>
        <p:xfrm>
          <a:off x="146738" y="1644288"/>
          <a:ext cx="8769975" cy="212283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8769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424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17, 2021"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50" dirty="0">
                          <a:solidFill>
                            <a:srgbClr val="0070C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US" sz="1350" dirty="0" err="1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fecha_hora</a:t>
                      </a:r>
                      <a:r>
                        <a:rPr lang="en-US" sz="1350" dirty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 </a:t>
                      </a:r>
                      <a:r>
                        <a:rPr lang="en-US" sz="1350" dirty="0">
                          <a:solidFill>
                            <a:srgbClr val="0070C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US" sz="1350" dirty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US" sz="135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'December 17, 2022 03:24:00'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toDateString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Fri Dec 17 2021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toLocaleString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17/12/2021 00:00:00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toLocaleDateString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17/12/2021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toTimeString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00:00:00 GMT-0300 (hora </a:t>
                      </a:r>
                      <a:r>
                        <a:rPr lang="en-GB" sz="13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750" dirty="0">
                        <a:solidFill>
                          <a:srgbClr val="569CD6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09"/>
          <p:cNvSpPr txBox="1"/>
          <p:nvPr/>
        </p:nvSpPr>
        <p:spPr>
          <a:xfrm>
            <a:off x="433137" y="611650"/>
            <a:ext cx="7316913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ALGUNOS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PUNTOS </a:t>
            </a: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IMPORTANTES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…</a:t>
            </a: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33" name="Google Shape;933;p109"/>
          <p:cNvSpPr txBox="1"/>
          <p:nvPr/>
        </p:nvSpPr>
        <p:spPr>
          <a:xfrm>
            <a:off x="304800" y="1556116"/>
            <a:ext cx="8534400" cy="23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resultados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las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diferencias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entre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fechas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generan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milisegundos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quisiera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calcular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diferencia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días entre dos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habría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generar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cálculos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adicionales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diferencia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milisegundos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s-MX" sz="1800" b="0" i="0" dirty="0">
                <a:solidFill>
                  <a:schemeClr val="accent1">
                    <a:lumMod val="75000"/>
                  </a:schemeClr>
                </a:solidFill>
                <a:effectLst/>
                <a:latin typeface="system-ui"/>
              </a:rPr>
              <a:t>Un valor entero que representa el número de milisegundos desde el 1 de enero de 1970 a las 00:00:00 UTC</a:t>
            </a:r>
            <a:endParaRPr dirty="0">
              <a:solidFill>
                <a:schemeClr val="accent1">
                  <a:lumMod val="75000"/>
                </a:schemeClr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 suerte,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existen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librerías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solucionan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estos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problemas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 forma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eficiente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rápida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trabajaremos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clases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posteriores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10"/>
          <p:cNvSpPr txBox="1"/>
          <p:nvPr/>
        </p:nvSpPr>
        <p:spPr>
          <a:xfrm>
            <a:off x="336884" y="708900"/>
            <a:ext cx="7413179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EJEMPLOS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DIFERENCIAS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ENTRE FECHAS</a:t>
            </a: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aphicFrame>
        <p:nvGraphicFramePr>
          <p:cNvPr id="942" name="Google Shape;942;p110"/>
          <p:cNvGraphicFramePr/>
          <p:nvPr>
            <p:extLst>
              <p:ext uri="{D42A27DB-BD31-4B8C-83A1-F6EECF244321}">
                <p14:modId xmlns:p14="http://schemas.microsoft.com/office/powerpoint/2010/main" val="3797583355"/>
              </p:ext>
            </p:extLst>
          </p:nvPr>
        </p:nvGraphicFramePr>
        <p:xfrm>
          <a:off x="1435963" y="1899438"/>
          <a:ext cx="6272075" cy="240262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272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424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25, 2021"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17, 2021"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- </a:t>
                      </a:r>
                      <a:r>
                        <a:rPr lang="en-GB" sz="13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691200000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milisegundosPorDia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86400000</a:t>
                      </a:r>
                      <a:endParaRPr sz="1350" dirty="0">
                        <a:solidFill>
                          <a:srgbClr val="B5CEA8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(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- </a:t>
                      </a:r>
                      <a:r>
                        <a:rPr lang="en-GB" sz="13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) /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milisegundosPorDia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8</a:t>
                      </a:r>
                      <a:endParaRPr sz="1550" dirty="0">
                        <a:solidFill>
                          <a:srgbClr val="569CD6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96"/>
          <p:cNvSpPr txBox="1"/>
          <p:nvPr/>
        </p:nvSpPr>
        <p:spPr>
          <a:xfrm>
            <a:off x="1398000" y="551432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CONTROL DE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FLUJOS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" name="Imagen 2" descr="Imagen que contiene pasto, exterior, campo, caminando&#10;&#10;Descripción generada automáticamente">
            <a:extLst>
              <a:ext uri="{FF2B5EF4-FFF2-40B4-BE49-F238E27FC236}">
                <a16:creationId xmlns:a16="http://schemas.microsoft.com/office/drawing/2014/main" id="{0AE2E2BC-05B1-1A2F-E331-5AB74BE88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3830" y="1540532"/>
            <a:ext cx="4676340" cy="2546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6710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1"/>
          <p:cNvSpPr txBox="1"/>
          <p:nvPr/>
        </p:nvSpPr>
        <p:spPr>
          <a:xfrm>
            <a:off x="831650" y="1354100"/>
            <a:ext cx="7922700" cy="35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Hasta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ahora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todas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escribimos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línea</a:t>
            </a:r>
            <a:r>
              <a:rPr lang="en-GB" sz="2000" i="1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recta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sentencia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después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otra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idea del control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flujos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marcar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puntos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nuestra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aplicación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donde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alguna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evaluación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nuestro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tomar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varios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caminos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posibles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acción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4" name="Google Shape;284;p51"/>
          <p:cNvSpPr txBox="1"/>
          <p:nvPr/>
        </p:nvSpPr>
        <p:spPr>
          <a:xfrm>
            <a:off x="204537" y="365000"/>
            <a:ext cx="709621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CONTROL DE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FLUJOS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1"/>
          <p:cNvSpPr txBox="1"/>
          <p:nvPr/>
        </p:nvSpPr>
        <p:spPr>
          <a:xfrm>
            <a:off x="172038" y="111794"/>
            <a:ext cx="4399962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CONTROL DE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FLUJOS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DIAGRAMA DE FLUJO">
            <a:extLst>
              <a:ext uri="{FF2B5EF4-FFF2-40B4-BE49-F238E27FC236}">
                <a16:creationId xmlns:a16="http://schemas.microsoft.com/office/drawing/2014/main" id="{9D0B7052-7988-2A76-B463-67F4B66E90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11" r="14073"/>
          <a:stretch/>
        </p:blipFill>
        <p:spPr bwMode="auto">
          <a:xfrm>
            <a:off x="204537" y="1878931"/>
            <a:ext cx="3236494" cy="315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IAGRAMA DE FLUJO">
            <a:extLst>
              <a:ext uri="{FF2B5EF4-FFF2-40B4-BE49-F238E27FC236}">
                <a16:creationId xmlns:a16="http://schemas.microsoft.com/office/drawing/2014/main" id="{9E172598-95C3-72DA-1C04-FDE93586F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4367" y="889831"/>
            <a:ext cx="4657595" cy="414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79092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0"/>
          <p:cNvSpPr txBox="1"/>
          <p:nvPr/>
        </p:nvSpPr>
        <p:spPr>
          <a:xfrm>
            <a:off x="649705" y="1488472"/>
            <a:ext cx="7476495" cy="30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hablamos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condicionales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hablamos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estructura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sintáctica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sirve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tomar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decisión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condición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&lt;</a:t>
            </a:r>
            <a:r>
              <a:rPr lang="en-GB" sz="2000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&gt; </a:t>
            </a:r>
            <a:r>
              <a:rPr lang="en-GB" sz="2000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entonces</a:t>
            </a: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&lt;</a:t>
            </a:r>
            <a:r>
              <a:rPr lang="en-GB" sz="2000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&gt;</a:t>
            </a:r>
            <a:endParaRPr sz="2000" i="1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6" name="Google Shape;276;p50"/>
          <p:cNvSpPr txBox="1"/>
          <p:nvPr/>
        </p:nvSpPr>
        <p:spPr>
          <a:xfrm>
            <a:off x="514394" y="499372"/>
            <a:ext cx="8115211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: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DEFINICIÓN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2"/>
          <p:cNvSpPr txBox="1"/>
          <p:nvPr/>
        </p:nvSpPr>
        <p:spPr>
          <a:xfrm>
            <a:off x="1038900" y="1557000"/>
            <a:ext cx="7066200" cy="28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generar estos controles empezamos a trabajar con los valores</a:t>
            </a:r>
            <a:r>
              <a:rPr lang="en-GB" sz="20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i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booleanos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Estos pueden tomar dos valores posibles, </a:t>
            </a:r>
            <a:r>
              <a:rPr lang="en-GB" sz="2000" b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2000" b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verdadero o falso.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Así, para que nuestro programa tome un camino u otro le vamos a decir que resuelva alguna evaluación/comparación.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es verdadera (true) tomará un camino, y si es falsa (false) tomará otro.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93" name="Google Shape;293;p52"/>
          <p:cNvSpPr txBox="1"/>
          <p:nvPr/>
        </p:nvSpPr>
        <p:spPr>
          <a:xfrm>
            <a:off x="409074" y="649705"/>
            <a:ext cx="6916451" cy="729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VALORES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BOOLEANOS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186458"/>
            <a:ext cx="862664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LAS CLASES GRABADAS PUEDEN DEMORAR HASTA 48 HORAS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EducacionIT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NO PIDE RENDIR EXÁMENES (NO SON OBLIGATORIOS)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SUPER RECOMENDABLE HACERLOS YA QUE SIRVEN PARA FIJAR CONCEPTOS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UTILIZAREMOS EL CHAT DE </a:t>
            </a: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ALUMNI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PARA COMUNICARNOS. </a:t>
            </a:r>
            <a:endParaRPr lang="es-AR" sz="1800" b="1" dirty="0">
              <a:solidFill>
                <a:srgbClr val="FF0000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ACCEDE AL CONTENIDO (TODO EL CONTENIDO DE LA CURSADA)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CLASES DE 2 HORAS - MATERIAL DIVIDIDO EN 5 MÓDULOS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MAS O MENOS CADA DOS CLASES 1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CA459D8F-04A7-0CE8-856A-D933AEE0B38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482892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3"/>
          <p:cNvSpPr txBox="1"/>
          <p:nvPr/>
        </p:nvSpPr>
        <p:spPr>
          <a:xfrm>
            <a:off x="1038900" y="1557000"/>
            <a:ext cx="7066200" cy="10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estructura más utilizada en la mayoría de los lenguajes, y por ende también en JS, es la </a:t>
            </a:r>
            <a:r>
              <a:rPr lang="en-GB" sz="200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 </a:t>
            </a:r>
            <a:r>
              <a:rPr lang="en-GB" sz="2000" i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if</a:t>
            </a:r>
            <a:endParaRPr sz="2000" i="1">
              <a:solidFill>
                <a:schemeClr val="dk1"/>
              </a:solidFill>
              <a:highlight>
                <a:schemeClr val="accent6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0" name="Google Shape;300;p53"/>
          <p:cNvSpPr txBox="1"/>
          <p:nvPr/>
        </p:nvSpPr>
        <p:spPr>
          <a:xfrm>
            <a:off x="601579" y="462950"/>
            <a:ext cx="5738621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ESTRUCTURA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IF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02" name="Google Shape;302;p53"/>
          <p:cNvSpPr txBox="1"/>
          <p:nvPr/>
        </p:nvSpPr>
        <p:spPr>
          <a:xfrm>
            <a:off x="1321050" y="2576600"/>
            <a:ext cx="6501900" cy="20004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// si - condicion</a:t>
            </a:r>
            <a:endParaRPr sz="18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80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8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GB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// bloque de código a ejecutar</a:t>
            </a:r>
            <a:endParaRPr sz="18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80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80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8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80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ver este mensaje</a:t>
            </a:r>
            <a:r>
              <a:rPr lang="en-GB" sz="18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8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4"/>
          <p:cNvSpPr txBox="1"/>
          <p:nvPr/>
        </p:nvSpPr>
        <p:spPr>
          <a:xfrm>
            <a:off x="1114750" y="1345400"/>
            <a:ext cx="7066200" cy="22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la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(es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500" b="1" dirty="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todas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encuentran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500" dirty="0">
                <a:solidFill>
                  <a:srgbClr val="FF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{...}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Si la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no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(es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500" b="1" dirty="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no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ninguna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contenida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5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500" dirty="0">
                <a:solidFill>
                  <a:srgbClr val="FF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{...}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continúa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ejecutando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resto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script.</a:t>
            </a:r>
            <a:endParaRPr sz="19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8" name="Google Shape;308;p54"/>
          <p:cNvSpPr txBox="1"/>
          <p:nvPr/>
        </p:nvSpPr>
        <p:spPr>
          <a:xfrm>
            <a:off x="757989" y="427725"/>
            <a:ext cx="6532311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ESTRUCTURA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IF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0" name="Google Shape;310;p54"/>
          <p:cNvSpPr txBox="1"/>
          <p:nvPr/>
        </p:nvSpPr>
        <p:spPr>
          <a:xfrm>
            <a:off x="1114750" y="3657062"/>
            <a:ext cx="7066200" cy="11679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8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8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8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8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8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8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8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8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8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8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8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otro</a:t>
            </a:r>
            <a:r>
              <a:rPr lang="en-GB" sz="18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8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8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8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5"/>
          <p:cNvSpPr txBox="1"/>
          <p:nvPr/>
        </p:nvSpPr>
        <p:spPr>
          <a:xfrm>
            <a:off x="963950" y="261575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COMPARACIÓN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7" name="Google Shape;317;p55"/>
          <p:cNvSpPr txBox="1"/>
          <p:nvPr/>
        </p:nvSpPr>
        <p:spPr>
          <a:xfrm>
            <a:off x="671450" y="1308050"/>
            <a:ext cx="7960200" cy="2959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matemáticos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entre dos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éstos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resuelven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nuevo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resultado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i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comparamos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través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ésta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siempre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resuelve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 </a:t>
            </a:r>
            <a:r>
              <a:rPr lang="en-GB" sz="18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verdadera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falsa.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El primer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operador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comparación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es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el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operador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equivalencia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== </a:t>
            </a:r>
            <a:endParaRPr sz="2000" b="1" dirty="0">
              <a:highlight>
                <a:schemeClr val="accent6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6"/>
          <p:cNvSpPr txBox="1"/>
          <p:nvPr/>
        </p:nvSpPr>
        <p:spPr>
          <a:xfrm>
            <a:off x="183525" y="337925"/>
            <a:ext cx="71786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24" name="Google Shape;324;p56"/>
          <p:cNvSpPr txBox="1"/>
          <p:nvPr/>
        </p:nvSpPr>
        <p:spPr>
          <a:xfrm>
            <a:off x="183525" y="1433700"/>
            <a:ext cx="5167800" cy="22761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200" dirty="0">
              <a:solidFill>
                <a:srgbClr val="BD93F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5)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5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6)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6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otro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5" name="Google Shape;325;p56"/>
          <p:cNvSpPr txBox="1"/>
          <p:nvPr/>
        </p:nvSpPr>
        <p:spPr>
          <a:xfrm>
            <a:off x="5415000" y="1497409"/>
            <a:ext cx="3729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las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realizan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variable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unNumero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 un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primer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condicional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dos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coinciden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la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igualdad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y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lo tanto la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cierta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;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7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13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contenidas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if.</a:t>
            </a:r>
            <a:endParaRPr sz="13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7"/>
          <p:cNvSpPr txBox="1"/>
          <p:nvPr/>
        </p:nvSpPr>
        <p:spPr>
          <a:xfrm>
            <a:off x="168442" y="217800"/>
            <a:ext cx="820738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32" name="Google Shape;332;p57"/>
          <p:cNvSpPr txBox="1"/>
          <p:nvPr/>
        </p:nvSpPr>
        <p:spPr>
          <a:xfrm>
            <a:off x="5007900" y="1215924"/>
            <a:ext cx="4136100" cy="1937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caso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unNumero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no es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igual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6;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y 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contenidas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if.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33" name="Google Shape;333;p57"/>
          <p:cNvSpPr txBox="1"/>
          <p:nvPr/>
        </p:nvSpPr>
        <p:spPr>
          <a:xfrm>
            <a:off x="0" y="1395525"/>
            <a:ext cx="5084100" cy="22761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200" dirty="0">
              <a:solidFill>
                <a:srgbClr val="BD93F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5)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5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6)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6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otro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8"/>
          <p:cNvSpPr txBox="1"/>
          <p:nvPr/>
        </p:nvSpPr>
        <p:spPr>
          <a:xfrm>
            <a:off x="228600" y="217800"/>
            <a:ext cx="81472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0" name="Google Shape;340;p58"/>
          <p:cNvSpPr txBox="1"/>
          <p:nvPr/>
        </p:nvSpPr>
        <p:spPr>
          <a:xfrm>
            <a:off x="5007900" y="1395525"/>
            <a:ext cx="4136100" cy="31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suele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ser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origen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muchos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errores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</a:t>
            </a:r>
            <a:r>
              <a:rPr lang="en-GB" sz="1700" dirty="0" err="1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confundir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== y =.</a:t>
            </a:r>
            <a:r>
              <a:rPr lang="en-GB" sz="17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siempre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realizan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==,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=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sirve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asignar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1" name="Google Shape;341;p58"/>
          <p:cNvSpPr txBox="1"/>
          <p:nvPr/>
        </p:nvSpPr>
        <p:spPr>
          <a:xfrm>
            <a:off x="0" y="1395525"/>
            <a:ext cx="5084100" cy="22761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200" dirty="0">
              <a:solidFill>
                <a:srgbClr val="BD93F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5)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5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6)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6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otro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9"/>
          <p:cNvSpPr txBox="1"/>
          <p:nvPr/>
        </p:nvSpPr>
        <p:spPr>
          <a:xfrm>
            <a:off x="397042" y="152628"/>
            <a:ext cx="694088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IF...ELSE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7" name="Google Shape;347;p59"/>
          <p:cNvSpPr txBox="1"/>
          <p:nvPr/>
        </p:nvSpPr>
        <p:spPr>
          <a:xfrm>
            <a:off x="778500" y="955300"/>
            <a:ext cx="7587000" cy="22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ocasiones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las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decisiones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deben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realizar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no son del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«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hazlo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;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no se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no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hagas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nada»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Normalmente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condiciones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suelen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ser del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«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se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cumple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esta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condición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hazlo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no se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cumple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haz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esto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otro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»</a:t>
            </a:r>
            <a:r>
              <a:rPr lang="en-GB" sz="17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1700" b="1" i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8" name="Google Shape;348;p59"/>
          <p:cNvSpPr txBox="1"/>
          <p:nvPr/>
        </p:nvSpPr>
        <p:spPr>
          <a:xfrm>
            <a:off x="1304550" y="2317425"/>
            <a:ext cx="6534900" cy="23853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endParaRPr dirty="0">
              <a:solidFill>
                <a:srgbClr val="E9F28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"Rojo")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"Rojo"</a:t>
            </a:r>
            <a:endParaRPr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//La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instrucción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se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interpreta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cuando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NO es "Rojo"</a:t>
            </a:r>
            <a:endParaRPr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NO es 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0"/>
          <p:cNvSpPr txBox="1"/>
          <p:nvPr/>
        </p:nvSpPr>
        <p:spPr>
          <a:xfrm>
            <a:off x="489550" y="262975"/>
            <a:ext cx="78849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IF...ELSE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56" name="Google Shape;356;p60"/>
          <p:cNvSpPr txBox="1"/>
          <p:nvPr/>
        </p:nvSpPr>
        <p:spPr>
          <a:xfrm>
            <a:off x="744400" y="1555450"/>
            <a:ext cx="7884900" cy="28008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nombreUsuario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de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usuario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nombreUsuario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ingresaste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de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usuario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de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usuario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ingresado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nombreUsuario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1"/>
          <p:cNvSpPr txBox="1"/>
          <p:nvPr/>
        </p:nvSpPr>
        <p:spPr>
          <a:xfrm>
            <a:off x="0" y="268900"/>
            <a:ext cx="7539028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CONDICIONES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ANIDADAS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IF..ELSE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IF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63" name="Google Shape;363;p61"/>
          <p:cNvSpPr txBox="1"/>
          <p:nvPr/>
        </p:nvSpPr>
        <p:spPr>
          <a:xfrm>
            <a:off x="1809028" y="1258000"/>
            <a:ext cx="5730000" cy="381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100.5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menor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que 20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menor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que 50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menor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que 100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mayor que 100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2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VARIABLES BOOLEAN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i="1" dirty="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306774"/>
            <a:ext cx="862664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SIEMPRE VAN A PODER ADELANTAR CONTENIDOS (QUEDA TODO HABILITADO)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SE VAN A ENCONTRAR CON LABORATORIOS Y DESAFÍOS.	SON EJERCICIOS PROPUESTOS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TAMBIÉN TIENEN UN PROYECTO INTEGRADOR QUE ES LA IDEA PUEDAN ARMARLO DURANTE EL CURSO.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AL FINAL, TIENEN LOS EXÁMENES.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LOS EXÁMENES, ESTÁN PREPARADOS CON EL MATERIAL DEL </a:t>
            </a:r>
            <a:r>
              <a:rPr lang="es-AR" sz="1800" b="1" dirty="0" err="1">
                <a:solidFill>
                  <a:schemeClr val="bg1"/>
                </a:solidFill>
              </a:rPr>
              <a:t>ALUMNI</a:t>
            </a:r>
            <a:r>
              <a:rPr lang="es-AR" sz="1800" b="1" dirty="0">
                <a:solidFill>
                  <a:schemeClr val="bg1"/>
                </a:solidFill>
              </a:rPr>
              <a:t>, POR LO CUAL, ES RECOMENDABLE ANTES DE RENDIRLO, HABER VISTO TODO EL CONTENIDO DEL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7CEB1E39-EDFC-AE53-4A49-11F808E2047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7622646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3"/>
          <p:cNvSpPr txBox="1"/>
          <p:nvPr/>
        </p:nvSpPr>
        <p:spPr>
          <a:xfrm>
            <a:off x="1671825" y="303702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TRUE o FALSE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75" name="Google Shape;375;p63"/>
          <p:cNvSpPr txBox="1"/>
          <p:nvPr/>
        </p:nvSpPr>
        <p:spPr>
          <a:xfrm>
            <a:off x="1067125" y="1099598"/>
            <a:ext cx="7066200" cy="13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Las variables booleanas son las que </a:t>
            </a: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sólo tienen dos valores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true or false. Pueden recibir el valor a partir de una evaluación booleana sobre otras variables:</a:t>
            </a:r>
            <a:endParaRPr sz="2000" i="1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6" name="Google Shape;376;p63"/>
          <p:cNvSpPr txBox="1"/>
          <p:nvPr/>
        </p:nvSpPr>
        <p:spPr>
          <a:xfrm>
            <a:off x="1539025" y="2353475"/>
            <a:ext cx="6122400" cy="2364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esMayor5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su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valor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sera true</a:t>
            </a:r>
            <a:endParaRPr sz="16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(esMayor5)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true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7120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6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OPERADORES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LÓGICOS</a:t>
            </a:r>
            <a:endParaRPr sz="36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7"/>
          <p:cNvSpPr txBox="1"/>
          <p:nvPr/>
        </p:nvSpPr>
        <p:spPr>
          <a:xfrm>
            <a:off x="240632" y="533103"/>
            <a:ext cx="709729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OPERADORES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EN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JS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1" name="Google Shape;401;p67"/>
          <p:cNvSpPr txBox="1"/>
          <p:nvPr/>
        </p:nvSpPr>
        <p:spPr>
          <a:xfrm>
            <a:off x="240632" y="1591726"/>
            <a:ext cx="7892693" cy="27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disponemos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</a:t>
            </a:r>
            <a:r>
              <a:rPr lang="en-GB" sz="20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lógicos</a:t>
            </a:r>
            <a:r>
              <a:rPr lang="en-GB" sz="20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habituales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son: 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igual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es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distinto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menor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menor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igual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mayor, mayor 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igual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and (y), or (o) y not (no). </a:t>
            </a:r>
            <a:endParaRPr sz="2000" b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sintaxis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basa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símbolos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veremos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continuación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Cabe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destacar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que hay que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prestar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atención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a no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confundir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‘==’ con ‘=’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porque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implican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distintas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cosas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b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</a:br>
            <a:endParaRPr sz="2000" b="1" i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0" name="Google Shape;410;p68"/>
          <p:cNvGraphicFramePr/>
          <p:nvPr>
            <p:extLst>
              <p:ext uri="{D42A27DB-BD31-4B8C-83A1-F6EECF244321}">
                <p14:modId xmlns:p14="http://schemas.microsoft.com/office/powerpoint/2010/main" val="2033608782"/>
              </p:ext>
            </p:extLst>
          </p:nvPr>
        </p:nvGraphicFramePr>
        <p:xfrm>
          <a:off x="788067" y="798331"/>
          <a:ext cx="8007017" cy="42059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4488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78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02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OPERADORES</a:t>
                      </a:r>
                      <a:r>
                        <a:rPr lang="en-GB" sz="1200" b="1" dirty="0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 </a:t>
                      </a: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LÓGICOS</a:t>
                      </a:r>
                      <a:r>
                        <a:rPr lang="en-GB" sz="1200" b="1" dirty="0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Y </a:t>
                      </a: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RELACIONALES</a:t>
                      </a:r>
                      <a:endParaRPr sz="1200" b="1" dirty="0">
                        <a:solidFill>
                          <a:schemeClr val="tx1"/>
                        </a:solidFill>
                        <a:latin typeface="+mj-lt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D45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DESCRIPCIÓN</a:t>
                      </a:r>
                      <a:endParaRPr sz="1200" b="1" dirty="0">
                        <a:solidFill>
                          <a:schemeClr val="tx1"/>
                        </a:solidFill>
                        <a:latin typeface="+mj-lt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D45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EJEMPLO</a:t>
                      </a:r>
                      <a:endParaRPr sz="1200" b="1" dirty="0">
                        <a:solidFill>
                          <a:schemeClr val="tx1"/>
                        </a:solidFill>
                        <a:latin typeface="+mj-lt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D45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==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igual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==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===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</a:t>
                      </a:r>
                      <a:r>
                        <a:rPr lang="en-GB" sz="1600" dirty="0" err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estrictamente</a:t>
                      </a: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GB" sz="1600" dirty="0" err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igual</a:t>
                      </a:r>
                      <a:endParaRPr sz="1600" dirty="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===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!=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distinto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!=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!==</a:t>
                      </a:r>
                      <a:endParaRPr sz="1600" dirty="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estrictamente distinto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!=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&lt;, &lt;=, &gt;, &gt;=</a:t>
                      </a:r>
                      <a:endParaRPr sz="2800" baseline="-250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Menor, menor o igual, mayor, mayor o igual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&lt;=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&amp;&amp;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Operador and (y)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&amp;&amp;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||</a:t>
                      </a:r>
                      <a:endParaRPr sz="9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Operador or (o)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||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Operador not (no)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!a</a:t>
                      </a:r>
                      <a:endParaRPr sz="1600" dirty="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9"/>
          <p:cNvSpPr txBox="1"/>
          <p:nvPr/>
        </p:nvSpPr>
        <p:spPr>
          <a:xfrm>
            <a:off x="0" y="314370"/>
            <a:ext cx="8348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COMPUESTAS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 &amp;&amp;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6" name="Google Shape;416;p69"/>
          <p:cNvSpPr txBox="1"/>
          <p:nvPr/>
        </p:nvSpPr>
        <p:spPr>
          <a:xfrm>
            <a:off x="1118100" y="1922725"/>
            <a:ext cx="6907800" cy="2867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((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&amp;&amp;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)){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\</a:t>
            </a:r>
            <a:r>
              <a:rPr lang="en-GB" sz="1300" dirty="0" err="1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n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Err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or: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y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8" name="Google Shape;418;p69"/>
          <p:cNvSpPr txBox="1"/>
          <p:nvPr/>
        </p:nvSpPr>
        <p:spPr>
          <a:xfrm>
            <a:off x="0" y="1061725"/>
            <a:ext cx="91440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Ante una combinación de operadores &amp;&amp; (AND) </a:t>
            </a:r>
            <a:r>
              <a:rPr lang="en-GB" sz="18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será requisito que todas las comparaciones sean verdaderas para que la condición compuesta sea verdadera</a:t>
            </a: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i="1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70"/>
          <p:cNvSpPr txBox="1"/>
          <p:nvPr/>
        </p:nvSpPr>
        <p:spPr>
          <a:xfrm>
            <a:off x="397800" y="340700"/>
            <a:ext cx="8348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COMPUESTA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  ||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24" name="Google Shape;424;p70"/>
          <p:cNvSpPr txBox="1"/>
          <p:nvPr/>
        </p:nvSpPr>
        <p:spPr>
          <a:xfrm>
            <a:off x="569700" y="2405785"/>
            <a:ext cx="8004600" cy="259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||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)){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ingresado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ingresado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NO ES 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6" name="Google Shape;426;p70"/>
          <p:cNvSpPr txBox="1"/>
          <p:nvPr/>
        </p:nvSpPr>
        <p:spPr>
          <a:xfrm>
            <a:off x="0" y="1188575"/>
            <a:ext cx="91440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caso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|| (OR),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será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requisito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al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menos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las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verdadera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que la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compuesta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verdadera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i="1" dirty="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71"/>
          <p:cNvSpPr txBox="1"/>
          <p:nvPr/>
        </p:nvSpPr>
        <p:spPr>
          <a:xfrm>
            <a:off x="90994" y="371346"/>
            <a:ext cx="8348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2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COMBINACIÓN</a:t>
            </a:r>
            <a:r>
              <a:rPr lang="en-GB" sz="3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32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OPERADORES</a:t>
            </a:r>
            <a:r>
              <a:rPr lang="en-GB" sz="3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 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&amp;&amp;</a:t>
            </a:r>
            <a:r>
              <a:rPr lang="en-GB" sz="3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y  ||</a:t>
            </a:r>
            <a:endParaRPr sz="32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33" name="Google Shape;433;p71"/>
          <p:cNvSpPr txBox="1"/>
          <p:nvPr/>
        </p:nvSpPr>
        <p:spPr>
          <a:xfrm>
            <a:off x="90994" y="2697844"/>
            <a:ext cx="8962011" cy="233753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&amp;&amp;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EMA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||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ema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))){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Hola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Ema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Error: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valido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34" name="Google Shape;434;p71"/>
          <p:cNvSpPr txBox="1"/>
          <p:nvPr/>
        </p:nvSpPr>
        <p:spPr>
          <a:xfrm>
            <a:off x="1019399" y="1553134"/>
            <a:ext cx="7105200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 </a:t>
            </a:r>
            <a:r>
              <a:rPr lang="en-GB" sz="20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posible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combinar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|| (OR) 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&amp;&amp; (AND) 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hacer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vez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complejas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i="1" dirty="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10"/>
          <p:cNvSpPr txBox="1"/>
          <p:nvPr/>
        </p:nvSpPr>
        <p:spPr>
          <a:xfrm>
            <a:off x="2045368" y="1880500"/>
            <a:ext cx="4993106" cy="11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419" sz="4400" b="1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sz="4400" b="1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05"/>
          <p:cNvSpPr txBox="1"/>
          <p:nvPr/>
        </p:nvSpPr>
        <p:spPr>
          <a:xfrm>
            <a:off x="699685" y="842211"/>
            <a:ext cx="8143525" cy="4148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Conversión de tipos de datos, operadores y sentencias condicionales | </a:t>
            </a:r>
            <a:b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Los apuntes de Majo (Página 9 a 16).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 y condicionales | </a:t>
            </a: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Te lo explico con gatitos Operadores.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s-MX" sz="18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 lo explico con gatitos Operadores Lógicos.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Te lo explico con gatitos Condicionales.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Práctica interactiva sobre operaciones con JavaScript |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Silent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teacher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.</a:t>
            </a:r>
            <a:endParaRPr lang="es-MX" sz="1800" b="1" i="1" u="sng" dirty="0">
              <a:solidFill>
                <a:schemeClr val="dk1"/>
              </a:solidFill>
              <a:latin typeface="Helvetica Neue Light"/>
              <a:ea typeface="Helvetica Neue"/>
              <a:cs typeface="Helvetica Neue"/>
              <a:sym typeface="Helvetica Neue Light"/>
            </a:endParaRPr>
          </a:p>
          <a:p>
            <a:pPr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 | 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Documentación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IF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ELSE</a:t>
            </a:r>
            <a: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Documentación SWITCH</a:t>
            </a:r>
            <a: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lang="es-MX" sz="1800" i="1" u="sng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"/>
            </a:endParaRPr>
          </a:p>
        </p:txBody>
      </p:sp>
      <p:sp>
        <p:nvSpPr>
          <p:cNvPr id="728" name="Google Shape;728;p105"/>
          <p:cNvSpPr txBox="1"/>
          <p:nvPr/>
        </p:nvSpPr>
        <p:spPr>
          <a:xfrm>
            <a:off x="806949" y="374961"/>
            <a:ext cx="5892000" cy="9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RECOMENDADOS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96"/>
          <p:cNvSpPr txBox="1"/>
          <p:nvPr/>
        </p:nvSpPr>
        <p:spPr>
          <a:xfrm>
            <a:off x="1398000" y="262674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LA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CLASE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DATE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E53026BA-7EF4-AAA4-9DCC-E7DA45A6B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750" y="1251774"/>
            <a:ext cx="4762500" cy="35718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97"/>
          <p:cNvSpPr txBox="1"/>
          <p:nvPr/>
        </p:nvSpPr>
        <p:spPr>
          <a:xfrm>
            <a:off x="630450" y="2196600"/>
            <a:ext cx="7883100" cy="14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Seguramente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algún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momento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necesitemos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manipular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manejamos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Para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ésto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JavaScript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posee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Date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diseñada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98"/>
          <p:cNvSpPr txBox="1"/>
          <p:nvPr/>
        </p:nvSpPr>
        <p:spPr>
          <a:xfrm>
            <a:off x="1393950" y="229450"/>
            <a:ext cx="6356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DATE</a:t>
            </a:r>
            <a:endParaRPr sz="3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32" name="Google Shape;832;p98"/>
          <p:cNvSpPr txBox="1"/>
          <p:nvPr/>
        </p:nvSpPr>
        <p:spPr>
          <a:xfrm>
            <a:off x="630450" y="1417775"/>
            <a:ext cx="7883100" cy="19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Instanciar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objeto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Date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genera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tiempo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actual: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aphicFrame>
        <p:nvGraphicFramePr>
          <p:cNvPr id="834" name="Google Shape;834;p98"/>
          <p:cNvGraphicFramePr/>
          <p:nvPr/>
        </p:nvGraphicFramePr>
        <p:xfrm>
          <a:off x="603338" y="2276450"/>
          <a:ext cx="7937325" cy="80330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5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5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5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</a:t>
                      </a:r>
                      <a:endParaRPr sz="15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Fri Dec 17 2021 11:35:08 GMT-0300 (hora </a:t>
                      </a:r>
                      <a:r>
                        <a:rPr lang="en-GB" sz="15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900" dirty="0"/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100"/>
          <p:cNvSpPr txBox="1"/>
          <p:nvPr/>
        </p:nvSpPr>
        <p:spPr>
          <a:xfrm>
            <a:off x="587834" y="913152"/>
            <a:ext cx="6356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CONSTRUCTOR</a:t>
            </a:r>
            <a:endParaRPr sz="3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47" name="Google Shape;847;p100"/>
          <p:cNvSpPr txBox="1"/>
          <p:nvPr/>
        </p:nvSpPr>
        <p:spPr>
          <a:xfrm>
            <a:off x="382800" y="1839012"/>
            <a:ext cx="8378400" cy="12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constructor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clase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Date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crear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objetos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date con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diferentes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recibir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orden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año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día, hora,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minutos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segundos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milisegundos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number).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01"/>
          <p:cNvSpPr txBox="1"/>
          <p:nvPr/>
        </p:nvSpPr>
        <p:spPr>
          <a:xfrm>
            <a:off x="712649" y="832200"/>
            <a:ext cx="73443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convención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 la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trabaja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 para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construir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cuenta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meses a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0</a:t>
            </a:r>
            <a:r>
              <a:rPr lang="en-GB" sz="17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(0 =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enero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11 =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diciembre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y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días a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1</a:t>
            </a:r>
            <a:r>
              <a:rPr lang="en-GB" sz="17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aphicFrame>
        <p:nvGraphicFramePr>
          <p:cNvPr id="856" name="Google Shape;856;p101"/>
          <p:cNvGraphicFramePr/>
          <p:nvPr>
            <p:extLst>
              <p:ext uri="{D42A27DB-BD31-4B8C-83A1-F6EECF244321}">
                <p14:modId xmlns:p14="http://schemas.microsoft.com/office/powerpoint/2010/main" val="1478965632"/>
              </p:ext>
            </p:extLst>
          </p:nvPr>
        </p:nvGraphicFramePr>
        <p:xfrm>
          <a:off x="712649" y="1642904"/>
          <a:ext cx="7937325" cy="184305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2020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15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Sat Feb 15 2020 00:00:00 GMT-0300 (hora </a:t>
                      </a:r>
                      <a:r>
                        <a:rPr lang="en-GB" sz="13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casiNavidad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2021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11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25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23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59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59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casiNavidad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Sat Dec 25 2021 23:59:59 GMT-0300 (hora </a:t>
                      </a:r>
                      <a:r>
                        <a:rPr lang="en-GB" sz="13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650" dirty="0">
                        <a:solidFill>
                          <a:srgbClr val="9CDCFE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57" name="Google Shape;857;p101"/>
          <p:cNvSpPr txBox="1"/>
          <p:nvPr/>
        </p:nvSpPr>
        <p:spPr>
          <a:xfrm>
            <a:off x="414112" y="3305458"/>
            <a:ext cx="8534400" cy="4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string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formato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específico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aphicFrame>
        <p:nvGraphicFramePr>
          <p:cNvPr id="858" name="Google Shape;858;p101"/>
          <p:cNvGraphicFramePr/>
          <p:nvPr>
            <p:extLst>
              <p:ext uri="{D42A27DB-BD31-4B8C-83A1-F6EECF244321}">
                <p14:modId xmlns:p14="http://schemas.microsoft.com/office/powerpoint/2010/main" val="1723736170"/>
              </p:ext>
            </p:extLst>
          </p:nvPr>
        </p:nvGraphicFramePr>
        <p:xfrm>
          <a:off x="712650" y="3872450"/>
          <a:ext cx="7937325" cy="106461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4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casiNavidad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4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4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4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25, 2021 23:59:59"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4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4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4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casiNavidad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4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Sat Dec 25 2021 23:59:59 GMT-0300 (hora </a:t>
                      </a:r>
                      <a:r>
                        <a:rPr lang="en-GB" sz="14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4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650" dirty="0">
                        <a:solidFill>
                          <a:srgbClr val="9CDCFE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103"/>
          <p:cNvSpPr txBox="1"/>
          <p:nvPr/>
        </p:nvSpPr>
        <p:spPr>
          <a:xfrm>
            <a:off x="1393975" y="210375"/>
            <a:ext cx="6356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SINGULAR</a:t>
            </a: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72" name="Google Shape;872;p103"/>
          <p:cNvSpPr txBox="1"/>
          <p:nvPr/>
        </p:nvSpPr>
        <p:spPr>
          <a:xfrm>
            <a:off x="304800" y="1118550"/>
            <a:ext cx="8534400" cy="9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Instanciado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objeto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Date,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aplicar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métodos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devuelven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determinados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misma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74" name="Google Shape;874;p103"/>
          <p:cNvSpPr txBox="1"/>
          <p:nvPr/>
        </p:nvSpPr>
        <p:spPr>
          <a:xfrm>
            <a:off x="5796350" y="3072584"/>
            <a:ext cx="2950608" cy="1740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retornará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number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día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creado</a:t>
            </a:r>
            <a:endParaRPr lang="en-GB"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(1 = lunes, 7 =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domingo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5" name="Google Shape;875;p103"/>
          <p:cNvSpPr txBox="1"/>
          <p:nvPr/>
        </p:nvSpPr>
        <p:spPr>
          <a:xfrm>
            <a:off x="1869323" y="2401836"/>
            <a:ext cx="14202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getMonth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()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6" name="Google Shape;876;p103"/>
          <p:cNvSpPr txBox="1"/>
          <p:nvPr/>
        </p:nvSpPr>
        <p:spPr>
          <a:xfrm>
            <a:off x="3559850" y="3143950"/>
            <a:ext cx="22365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devolverá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number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año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creado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7" name="Google Shape;877;p103"/>
          <p:cNvSpPr txBox="1"/>
          <p:nvPr/>
        </p:nvSpPr>
        <p:spPr>
          <a:xfrm>
            <a:off x="1519238" y="3122467"/>
            <a:ext cx="2068800" cy="13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retornará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number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(entre 0 y 11).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8" name="Google Shape;878;p103"/>
          <p:cNvSpPr txBox="1"/>
          <p:nvPr/>
        </p:nvSpPr>
        <p:spPr>
          <a:xfrm>
            <a:off x="4001149" y="2426200"/>
            <a:ext cx="1545409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getFullYear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()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9" name="Google Shape;879;p103"/>
          <p:cNvSpPr txBox="1"/>
          <p:nvPr/>
        </p:nvSpPr>
        <p:spPr>
          <a:xfrm>
            <a:off x="5969125" y="2426200"/>
            <a:ext cx="13539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getDay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()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880" name="Google Shape;880;p103"/>
          <p:cNvCxnSpPr/>
          <p:nvPr/>
        </p:nvCxnSpPr>
        <p:spPr>
          <a:xfrm rot="10800000">
            <a:off x="4678100" y="1953465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103"/>
          <p:cNvCxnSpPr/>
          <p:nvPr/>
        </p:nvCxnSpPr>
        <p:spPr>
          <a:xfrm>
            <a:off x="2497975" y="2225225"/>
            <a:ext cx="4148100" cy="0"/>
          </a:xfrm>
          <a:prstGeom prst="straightConnector1">
            <a:avLst/>
          </a:prstGeom>
          <a:noFill/>
          <a:ln w="19050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2" name="Google Shape;882;p103"/>
          <p:cNvCxnSpPr/>
          <p:nvPr/>
        </p:nvCxnSpPr>
        <p:spPr>
          <a:xfrm rot="10800000">
            <a:off x="2497975" y="2223465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3" name="Google Shape;883;p103"/>
          <p:cNvCxnSpPr/>
          <p:nvPr/>
        </p:nvCxnSpPr>
        <p:spPr>
          <a:xfrm rot="10800000">
            <a:off x="4678100" y="2231315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4" name="Google Shape;884;p103"/>
          <p:cNvCxnSpPr/>
          <p:nvPr/>
        </p:nvCxnSpPr>
        <p:spPr>
          <a:xfrm rot="10800000">
            <a:off x="6646075" y="2231315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5" name="Google Shape;885;p103"/>
          <p:cNvCxnSpPr/>
          <p:nvPr/>
        </p:nvCxnSpPr>
        <p:spPr>
          <a:xfrm rot="10800000">
            <a:off x="2497975" y="2877640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6" name="Google Shape;886;p103"/>
          <p:cNvCxnSpPr/>
          <p:nvPr/>
        </p:nvCxnSpPr>
        <p:spPr>
          <a:xfrm rot="10800000">
            <a:off x="4678100" y="2885490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7" name="Google Shape;887;p103"/>
          <p:cNvCxnSpPr/>
          <p:nvPr/>
        </p:nvCxnSpPr>
        <p:spPr>
          <a:xfrm rot="10800000">
            <a:off x="6646075" y="2885490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88" name="Google Shape;888;p103"/>
          <p:cNvSpPr/>
          <p:nvPr/>
        </p:nvSpPr>
        <p:spPr>
          <a:xfrm>
            <a:off x="1950774" y="2520250"/>
            <a:ext cx="1257299" cy="330600"/>
          </a:xfrm>
          <a:prstGeom prst="rect">
            <a:avLst/>
          </a:prstGeom>
          <a:noFill/>
          <a:ln w="19050" cap="flat" cmpd="sng">
            <a:solidFill>
              <a:srgbClr val="3CEFA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103"/>
          <p:cNvSpPr/>
          <p:nvPr/>
        </p:nvSpPr>
        <p:spPr>
          <a:xfrm>
            <a:off x="3995274" y="2528100"/>
            <a:ext cx="1545408" cy="330600"/>
          </a:xfrm>
          <a:prstGeom prst="rect">
            <a:avLst/>
          </a:prstGeom>
          <a:noFill/>
          <a:ln w="19050" cap="flat" cmpd="sng">
            <a:solidFill>
              <a:srgbClr val="3CEFA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103"/>
          <p:cNvSpPr/>
          <p:nvPr/>
        </p:nvSpPr>
        <p:spPr>
          <a:xfrm>
            <a:off x="6098875" y="2528113"/>
            <a:ext cx="1094400" cy="330600"/>
          </a:xfrm>
          <a:prstGeom prst="rect">
            <a:avLst/>
          </a:prstGeom>
          <a:noFill/>
          <a:ln w="19050" cap="flat" cmpd="sng">
            <a:solidFill>
              <a:srgbClr val="3CEFA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766</TotalTime>
  <Words>2288</Words>
  <Application>Microsoft Office PowerPoint</Application>
  <PresentationFormat>Presentación en pantalla (16:9)</PresentationFormat>
  <Paragraphs>340</Paragraphs>
  <Slides>39</Slides>
  <Notes>39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39</vt:i4>
      </vt:variant>
    </vt:vector>
  </HeadingPairs>
  <TitlesOfParts>
    <vt:vector size="50" baseType="lpstr">
      <vt:lpstr>Arial</vt:lpstr>
      <vt:lpstr>Helvetica Neue</vt:lpstr>
      <vt:lpstr>Anton</vt:lpstr>
      <vt:lpstr>Helvetica Neue Light</vt:lpstr>
      <vt:lpstr>Consolas</vt:lpstr>
      <vt:lpstr>Lato</vt:lpstr>
      <vt:lpstr>Wingdings</vt:lpstr>
      <vt:lpstr>system-ui</vt:lpstr>
      <vt:lpstr>Courier New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Angel PAEZ</dc:creator>
  <cp:lastModifiedBy>Jorge Angel PAEZ</cp:lastModifiedBy>
  <cp:revision>16</cp:revision>
  <dcterms:modified xsi:type="dcterms:W3CDTF">2022-10-02T18:58:43Z</dcterms:modified>
</cp:coreProperties>
</file>